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91" d="100"/>
          <a:sy n="91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8158962" cy="1077447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ClicBot</a:t>
            </a:r>
            <a:r>
              <a:rPr lang="en-US" dirty="0">
                <a:solidFill>
                  <a:schemeClr val="bg1"/>
                </a:solidFill>
              </a:rPr>
              <a:t> Academy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Досуговый центр по развитию навыков будущего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b="1" dirty="0">
                <a:solidFill>
                  <a:srgbClr val="FF0000"/>
                </a:solidFill>
              </a:rPr>
              <a:t>Примечание: </a:t>
            </a:r>
            <a:r>
              <a:rPr lang="ru-RU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 процессе заполнения шаблона серый цвет шрифта служит как подсказка. В конце удалите весь текст на сером, включая этот</a:t>
            </a:r>
            <a:r>
              <a:rPr lang="ru-RU" sz="17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922" y="365126"/>
            <a:ext cx="2554356" cy="77065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 идее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STEAM &amp;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Edutainment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практико-ориентированный образовательный проект,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направленный на всестороннее развитие личности детей и подростков.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7052808" y="153371"/>
            <a:ext cx="4382006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Цели и задачи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«Неотчуждаемые навыки»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Будущее туманно. Одни профессии умирают, другие зарождаются.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есть навыки, которые будут востребованы всегда: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Алгоритмика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абстрактное мышление.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Логическое мышление и творческие способности.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Коммуникативные навыки, умение вести переговоры.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Эмпатия, эмоциональный интеллект.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Лидерские и управленческие компетенции.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Предприимчивость и инициативность.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Адаптируемость и критическое мышление.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Школьные знания - это не навыки. Давайте учить детей навыкам, тому, что им действительно будет нужно.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Примечание: 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подробно вашу идею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предложение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распишите какие основные цели имеет ваша идея и ее задачи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4" y="375679"/>
            <a:ext cx="9855466" cy="80831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Решаемые задачи 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3997"/>
            <a:ext cx="10515600" cy="506965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Программирование на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Blockly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лучшим конструктором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ClicBot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(самый программируемый робот по версии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Forbes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Моб.приложение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лабораторией и соцсетью.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навыки развивает: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Управление вниманием и концентрация.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Логику.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Пространственное мышление и воображение.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Навыки работы с информацией. </a:t>
            </a:r>
          </a:p>
          <a:p>
            <a:pPr marL="0" indent="0">
              <a:buNone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блогера. Развиваем креативность, актёрское и ораторское мастерство. Обучение SMM. Создание и обучение своего блога в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навыки развивает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-творчество: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Эмоциональный интеллект.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Межкультурную коммуникацию.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Творческое мышление. </a:t>
            </a:r>
          </a:p>
          <a:p>
            <a:pPr marL="0" indent="0">
              <a:buNone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Лидерство и управление проектами. Развитие лидерских качеств, уверенности в себе, коммуникабельности, умение работать в команде.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навыки развивает: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Самоорганизация и тайм-менеджмент.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Умение учиться, разучиваться и переучиваться. изменениям.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Критическое мышление. </a:t>
            </a: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72" y="81387"/>
            <a:ext cx="10574735" cy="93554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Механизм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ru-RU" dirty="0">
                <a:solidFill>
                  <a:schemeClr val="bg1"/>
                </a:solidFill>
              </a:rPr>
              <a:t>Принцип реализации идеи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534158"/>
              </p:ext>
            </p:extLst>
          </p:nvPr>
        </p:nvGraphicFramePr>
        <p:xfrm>
          <a:off x="996044" y="914399"/>
          <a:ext cx="10703379" cy="45788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6477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588329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Cyrl-U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Этапа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Название/описание этапа </a:t>
                      </a:r>
                    </a:p>
                    <a:p>
                      <a:pPr algn="ctr"/>
                      <a:r>
                        <a:rPr lang="ru-RU" sz="1200" dirty="0"/>
                        <a:t>(напишите название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</a:t>
                      </a:r>
                    </a:p>
                    <a:p>
                      <a:pPr algn="ctr"/>
                      <a:r>
                        <a:rPr lang="ru-RU" sz="1200" dirty="0"/>
                        <a:t>(введите срок исполнения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Необходимые ресурсы </a:t>
                      </a:r>
                    </a:p>
                    <a:p>
                      <a:pPr algn="ctr"/>
                      <a:r>
                        <a:rPr lang="ru-RU" sz="1200" dirty="0"/>
                        <a:t>(введите необходимые ресурсы для реализации этапа</a:t>
                      </a:r>
                      <a:r>
                        <a:rPr lang="en-US" sz="1200" dirty="0"/>
                        <a:t>:</a:t>
                      </a:r>
                      <a:r>
                        <a:rPr lang="ru-RU" sz="1200" dirty="0"/>
                        <a:t> 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технологии</a:t>
                      </a:r>
                      <a:r>
                        <a:rPr lang="en-US" sz="1200" dirty="0"/>
                        <a:t>,</a:t>
                      </a:r>
                      <a:r>
                        <a:rPr lang="ru-RU" sz="1200" dirty="0"/>
                        <a:t> сумма)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1й 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Открытие 1 филиала в ТРЦ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сделано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dirty="0"/>
                        <a:t>2й </a:t>
                      </a:r>
                      <a:r>
                        <a:rPr lang="ru-RU" dirty="0"/>
                        <a:t>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Открытие 2 филиала в ТРЦ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сделано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3й 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Открытие в других районах Ташкента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процессе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4й 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Масштабирование на республику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Механизм/принцип реализации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проекта состоит из множества этапов</a:t>
            </a:r>
            <a:r>
              <a:rPr lang="uz-Cyrl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и необходим</a:t>
            </a:r>
            <a:r>
              <a:rPr lang="ru-RU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ых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ресурсов. Заполните таблицу </a:t>
            </a:r>
            <a:r>
              <a:rPr lang="uz-Cyrl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указав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этапы реализации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сроки и необходимыми ресурсами для исполнения каждого этапа или проекта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Проделанная работа </a:t>
            </a:r>
            <a:r>
              <a:rPr lang="ru-RU" sz="2800" dirty="0">
                <a:solidFill>
                  <a:schemeClr val="bg1"/>
                </a:solidFill>
              </a:rPr>
              <a:t>(если имеется)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Открытие 2-х филиалов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Чиланзар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– ТРЦ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Parus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Бектемир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– ТРЦ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Compass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Самый программируемый робот-конструктор </a:t>
            </a:r>
            <a:r>
              <a:rPr lang="en-US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ClicBot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Мобильное приложение для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iOS &amp; Android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с встроенной лабораторией, академией и социальной сетью.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 </a:t>
            </a:r>
            <a:r>
              <a:rPr lang="en-US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ClicBot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можно не только научиться программировать на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Google </a:t>
            </a:r>
            <a:r>
              <a:rPr lang="en-US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Blockly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и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Python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 но и создавать контент для видео блога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Возможно ваша идея уже на какой-то стадии реализована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есть уже решает какую-то проблему в сфере народного образования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проделанную работу выше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ее нет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просто напишите что «Реализация идеи еще не началась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Международный опыт (пример)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STEAM &amp; Edutainment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популярно во всех развивающихся странах</a:t>
            </a: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Робот-конструктор </a:t>
            </a:r>
            <a:r>
              <a:rPr lang="en-US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ClicBot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– самый программируемый робот по версии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Forbes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Являемся официальным дилером </a:t>
            </a:r>
            <a:r>
              <a:rPr lang="en-US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ClicBot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 Узбекистане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Важно написать не только страну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но и описать какие-то факты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цифры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что проект успешен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Создание «школ будущего» в каждом регионе Узбекистана, оснащенных</a:t>
            </a:r>
            <a:r>
              <a:rPr lang="uz-Latn-UZ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современным оборудованием для STEAM</a:t>
            </a:r>
            <a:r>
              <a:rPr lang="uz-Latn-UZ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и </a:t>
            </a:r>
            <a:r>
              <a:rPr lang="en-US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Edutainment </a:t>
            </a:r>
            <a:r>
              <a:rPr lang="ru-RU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направлений</a:t>
            </a:r>
            <a:r>
              <a:rPr lang="uz-Latn-UZ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5081" y="1269038"/>
            <a:ext cx="764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Введите информацию об ожидаемых результатах вашей идеи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420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Примечание: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какие именно результаты вы ожидаете от реализации  вашей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Пример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Создание «школ будущего», оснащенных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современным оборудованием для STEAM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направлений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3843"/>
            <a:ext cx="9404723" cy="7504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Монетизация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Обучение навыкам будущего, через практическую деятельность в игровой форме.</a:t>
            </a: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Стоимость обучение – 500 </a:t>
            </a:r>
            <a:r>
              <a:rPr lang="ru-RU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тыс.сум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 месяц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Занятия – 2 раза в неделю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Длительность – от 2х до 6 </a:t>
            </a:r>
            <a:r>
              <a:rPr lang="ru-RU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мес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764685" y="5218941"/>
            <a:ext cx="10982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возможность монетизации вашей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Возможно ли ее вообще монетизировать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Чтобы она была полезна обществу и приносила доход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же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ваша идея имеет социальный подход и не имеет монетизации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</a:t>
            </a:r>
            <a:r>
              <a:rPr lang="uz-Cyrl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пишите что «Это социальный проект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 котором не предусматривается монетизация»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2894</TotalTime>
  <Words>702</Words>
  <Application>Microsoft Office PowerPoint</Application>
  <PresentationFormat>Широкоэкранный</PresentationFormat>
  <Paragraphs>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Ион</vt:lpstr>
      <vt:lpstr>ClicBot Academy</vt:lpstr>
      <vt:lpstr>Об идее </vt:lpstr>
      <vt:lpstr>Решаемые задачи и проблемы</vt:lpstr>
      <vt:lpstr>Механизм/Принцип реализации идеи</vt:lpstr>
      <vt:lpstr>Проделанная работа (если имеется)</vt:lpstr>
      <vt:lpstr>Международный опыт (пример)</vt:lpstr>
      <vt:lpstr>Ожидаемые результаты</vt:lpstr>
      <vt:lpstr>Монетизация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Sergey Li</cp:lastModifiedBy>
  <cp:revision>125</cp:revision>
  <dcterms:created xsi:type="dcterms:W3CDTF">2019-02-22T10:00:41Z</dcterms:created>
  <dcterms:modified xsi:type="dcterms:W3CDTF">2021-05-19T06:49:08Z</dcterms:modified>
</cp:coreProperties>
</file>