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5051F6-C33D-4433-8AC1-3E1137D35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7A55EC1-FE30-486E-B42B-E7B9EFA8C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95DB48-5DFB-4E36-AF22-93624582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0A6134-DA61-49B4-AE4D-78BA194C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10095D-BAFC-4417-80AA-7E85662E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6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2ED44A-93DA-4502-93FA-11F60989A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C225DCF-8BA1-49A7-BAF9-14C556A3A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982016-BE4B-47DA-86BE-42A4BC11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BA29887-3FA0-4BFC-BD71-33AB8B79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F1E3BB-366A-4670-97AF-44AEE10F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73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A81E812-D0CD-4613-9444-6CBF725E7A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BBE0CA3-47DE-4BEA-8854-CDD7B91A9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AE1E83C-F605-4259-8249-17032607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1162FFF-0108-47AC-8F51-D5BB1F49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156665-EA72-43A9-A2C6-125F69BD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418E13-DA5D-4F00-B44B-1DAACDC3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D34BF5-8091-4A01-A734-1CFA810FF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4CA1DE6-B671-4D77-B305-25A9F2F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2DD35B-59C3-4ECB-B0B5-3662861A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1D220D-4B60-40FF-8970-CA9E1C26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1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A14988-30D4-4A47-B632-7F740DD06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D6555AB-0246-42A0-BB69-E90923A7E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5DD425-96E2-415C-88D2-8E241C739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626BE22-2359-4F61-9A02-C2A1E9E2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0964B7-FFED-495A-9E3A-B5306341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0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A7BC2B-E970-400E-83C8-BD36A959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D705EE-C426-443D-AC95-EA9AC71E0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C4F4721-B019-4922-AA40-E34B1EE95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5CE432-5793-457E-B455-6DDA2F7D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2BCC28F-9686-4B5B-B073-C789DE7B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1161DC-6798-4A03-A105-DCCB8465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5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ECF4AD-E23D-430B-8DC2-7A64FADFA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0E28E81-5814-4651-930F-A19289E9E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F49059-3AE0-4BFF-B420-A839E69EC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ED545B7-4FE0-4EBC-AD38-DA5EB543B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0952E4B-CA69-406D-A40E-A1658B840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91E2B6A-1AB2-47ED-A035-770D0585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BA09B29-15D9-4976-9D13-ECECD715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EFE0DF0-D95B-4A3B-8853-8399B879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8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50BCBB-B6FA-4BAE-8708-F1E17213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07A7FDB-56BE-4263-B565-82BFE847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0F5B8E3-793F-4866-8403-9DB4BC51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B34DA06-622D-4D37-A1A3-1AB380A2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5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E6AE5C2-776A-403B-A321-E55DA397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AA2C1AD-86BD-4B4F-A2F6-EA31E396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3A58D38-0CC9-4408-8AE8-31B9FA5F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2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941B8B-715A-4DAE-9717-15ED1C0C8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3CBC66D-2D7B-4BA2-9F11-3A459185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F9C2A9B-6D4E-4F7F-BE94-3A1AEC11D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614C125-3431-462B-9B45-B862B9DF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0CF9116-8AD1-4918-8F7E-9F720F11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8F4DD2-2FD3-4CB1-81E2-9A5D9B05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47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58FA7D-D90E-4996-847C-A3C75B8A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028F528-8195-42B4-8F26-5586D0B28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F4E15FA-AC4F-4F95-8958-4E36B57A8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8F11B19-AF88-4C97-A13D-412E2429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BA2A22A-AED8-4E06-9718-E1C6F8EA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1ABC38B-B3DF-476A-BE2F-D067ECBE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3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5E6C0D-C456-4AC6-9ACD-3AAB16A2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F7D562D-B27B-4E6E-9CDD-0AAE768C8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1645345-BE59-4B9A-8E3C-F3508B912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D8934-C0CB-4039-8A79-C245BCAD99A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0D2585-404A-46BF-AFFB-F66C09B9A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BE014DE-4359-47B1-B49A-C837B2EB6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32A7-9E0E-4B72-8809-29BBFA704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>
            <a:extLst>
              <a:ext uri="{FF2B5EF4-FFF2-40B4-BE49-F238E27FC236}">
                <a16:creationId xmlns="" xmlns:a16="http://schemas.microsoft.com/office/drawing/2014/main" id="{4E1C895C-FFD4-4FE6-8BEA-8C4A8B9C9A8C}"/>
              </a:ext>
            </a:extLst>
          </p:cNvPr>
          <p:cNvCxnSpPr/>
          <p:nvPr/>
        </p:nvCxnSpPr>
        <p:spPr>
          <a:xfrm>
            <a:off x="5703881" y="5443052"/>
            <a:ext cx="11577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: скругленные углы 68">
            <a:extLst>
              <a:ext uri="{FF2B5EF4-FFF2-40B4-BE49-F238E27FC236}">
                <a16:creationId xmlns="" xmlns:a16="http://schemas.microsoft.com/office/drawing/2014/main" id="{2A1AFC49-5BDA-46AE-8482-5B7CD838EDA1}"/>
              </a:ext>
            </a:extLst>
          </p:cNvPr>
          <p:cNvSpPr/>
          <p:nvPr/>
        </p:nvSpPr>
        <p:spPr>
          <a:xfrm>
            <a:off x="6719976" y="4811788"/>
            <a:ext cx="4868923" cy="12486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610FD1E-7BAE-4701-AA1F-BE569BF2F391}"/>
              </a:ext>
            </a:extLst>
          </p:cNvPr>
          <p:cNvCxnSpPr/>
          <p:nvPr/>
        </p:nvCxnSpPr>
        <p:spPr>
          <a:xfrm>
            <a:off x="4820711" y="1782461"/>
            <a:ext cx="11577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CF35BBC6-AC11-40B6-98B1-F47ED8C4AB89}"/>
              </a:ext>
            </a:extLst>
          </p:cNvPr>
          <p:cNvSpPr/>
          <p:nvPr/>
        </p:nvSpPr>
        <p:spPr>
          <a:xfrm>
            <a:off x="1043941" y="1200013"/>
            <a:ext cx="4188684" cy="12486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object 3">
            <a:extLst>
              <a:ext uri="{FF2B5EF4-FFF2-40B4-BE49-F238E27FC236}">
                <a16:creationId xmlns="" xmlns:a16="http://schemas.microsoft.com/office/drawing/2014/main" id="{AC3CBE43-A543-4BF3-AAF3-4E379FC4F8B9}"/>
              </a:ext>
            </a:extLst>
          </p:cNvPr>
          <p:cNvSpPr/>
          <p:nvPr/>
        </p:nvSpPr>
        <p:spPr>
          <a:xfrm>
            <a:off x="1518330" y="-17009"/>
            <a:ext cx="8218715" cy="896938"/>
          </a:xfrm>
          <a:custGeom>
            <a:avLst/>
            <a:gdLst/>
            <a:ahLst/>
            <a:cxnLst/>
            <a:rect l="l" t="t" r="r" b="b"/>
            <a:pathLst>
              <a:path w="18000345" h="1258570">
                <a:moveTo>
                  <a:pt x="18000000" y="0"/>
                </a:moveTo>
                <a:lnTo>
                  <a:pt x="0" y="0"/>
                </a:lnTo>
                <a:lnTo>
                  <a:pt x="0" y="1258368"/>
                </a:lnTo>
                <a:lnTo>
                  <a:pt x="12677541" y="1258368"/>
                </a:lnTo>
                <a:lnTo>
                  <a:pt x="13034789" y="875915"/>
                </a:lnTo>
                <a:lnTo>
                  <a:pt x="18000000" y="875915"/>
                </a:lnTo>
                <a:lnTo>
                  <a:pt x="18000000" y="0"/>
                </a:lnTo>
                <a:close/>
              </a:path>
            </a:pathLst>
          </a:custGeom>
          <a:noFill/>
        </p:spPr>
        <p:txBody>
          <a:bodyPr lIns="0" tIns="0" rIns="0" bIns="0"/>
          <a:lstStyle/>
          <a:p>
            <a:pPr defTabSz="768111">
              <a:defRPr/>
            </a:pPr>
            <a:endParaRPr sz="1512" dirty="0">
              <a:solidFill>
                <a:schemeClr val="bg1"/>
              </a:solidFill>
            </a:endParaRPr>
          </a:p>
        </p:txBody>
      </p:sp>
      <p:sp>
        <p:nvSpPr>
          <p:cNvPr id="2051" name="object 10">
            <a:extLst>
              <a:ext uri="{FF2B5EF4-FFF2-40B4-BE49-F238E27FC236}">
                <a16:creationId xmlns="" xmlns:a16="http://schemas.microsoft.com/office/drawing/2014/main" id="{305FA7E3-D87E-4441-BF7E-8145BCEED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795" y="44224"/>
            <a:ext cx="6800631" cy="27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1339" rIns="0" bIns="0">
            <a:spAutoFit/>
          </a:bodyPr>
          <a:lstStyle>
            <a:lvl1pPr marL="127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89"/>
              </a:spcBef>
            </a:pPr>
            <a:r>
              <a:rPr lang="uz-Cyrl-UZ" altLang="ru-RU" sz="1714" b="1" dirty="0" smtClean="0">
                <a:solidFill>
                  <a:srgbClr val="0070C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Таълим сифатини яхшилашда ўқитувчиларнинг роли</a:t>
            </a:r>
            <a:endParaRPr lang="ru-RU" altLang="ru-RU" sz="1714" b="1" dirty="0">
              <a:solidFill>
                <a:srgbClr val="0070C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object 7">
            <a:extLst>
              <a:ext uri="{FF2B5EF4-FFF2-40B4-BE49-F238E27FC236}">
                <a16:creationId xmlns="" xmlns:a16="http://schemas.microsoft.com/office/drawing/2014/main" id="{E887CB00-61C6-4C78-AB7F-88093831AB68}"/>
              </a:ext>
            </a:extLst>
          </p:cNvPr>
          <p:cNvSpPr>
            <a:spLocks/>
          </p:cNvSpPr>
          <p:nvPr/>
        </p:nvSpPr>
        <p:spPr bwMode="auto">
          <a:xfrm>
            <a:off x="1826760" y="208643"/>
            <a:ext cx="7994196" cy="401411"/>
          </a:xfrm>
          <a:custGeom>
            <a:avLst/>
            <a:gdLst>
              <a:gd name="T0" fmla="*/ 2583 w 15405735"/>
              <a:gd name="T1" fmla="*/ 543888 h 563880"/>
              <a:gd name="T2" fmla="*/ 957 w 15405735"/>
              <a:gd name="T3" fmla="*/ 457946 h 563880"/>
              <a:gd name="T4" fmla="*/ 336 w 15405735"/>
              <a:gd name="T5" fmla="*/ 472680 h 563880"/>
              <a:gd name="T6" fmla="*/ 17 w 15405735"/>
              <a:gd name="T7" fmla="*/ 491097 h 563880"/>
              <a:gd name="T8" fmla="*/ 336 w 15405735"/>
              <a:gd name="T9" fmla="*/ 525473 h 563880"/>
              <a:gd name="T10" fmla="*/ 3467 w 15405735"/>
              <a:gd name="T11" fmla="*/ 530383 h 563880"/>
              <a:gd name="T12" fmla="*/ 3898 w 15405735"/>
              <a:gd name="T13" fmla="*/ 513197 h 563880"/>
              <a:gd name="T14" fmla="*/ 3746 w 15405735"/>
              <a:gd name="T15" fmla="*/ 476363 h 563880"/>
              <a:gd name="T16" fmla="*/ 3183 w 15405735"/>
              <a:gd name="T17" fmla="*/ 460402 h 563880"/>
              <a:gd name="T18" fmla="*/ 593823 w 15405735"/>
              <a:gd name="T19" fmla="*/ 450580 h 563880"/>
              <a:gd name="T20" fmla="*/ 591823 w 15405735"/>
              <a:gd name="T21" fmla="*/ 467769 h 563880"/>
              <a:gd name="T22" fmla="*/ 591448 w 15405735"/>
              <a:gd name="T23" fmla="*/ 509510 h 563880"/>
              <a:gd name="T24" fmla="*/ 591841 w 15405735"/>
              <a:gd name="T25" fmla="*/ 526700 h 563880"/>
              <a:gd name="T26" fmla="*/ 592646 w 15405735"/>
              <a:gd name="T27" fmla="*/ 541434 h 563880"/>
              <a:gd name="T28" fmla="*/ 594798 w 15405735"/>
              <a:gd name="T29" fmla="*/ 530383 h 563880"/>
              <a:gd name="T30" fmla="*/ 595270 w 15405735"/>
              <a:gd name="T31" fmla="*/ 511969 h 563880"/>
              <a:gd name="T32" fmla="*/ 3924 w 15405735"/>
              <a:gd name="T33" fmla="*/ 487413 h 563880"/>
              <a:gd name="T34" fmla="*/ 3977 w 15405735"/>
              <a:gd name="T35" fmla="*/ 493551 h 563880"/>
              <a:gd name="T36" fmla="*/ 3982 w 15405735"/>
              <a:gd name="T37" fmla="*/ 502145 h 563880"/>
              <a:gd name="T38" fmla="*/ 584768 w 15405735"/>
              <a:gd name="T39" fmla="*/ 504601 h 563880"/>
              <a:gd name="T40" fmla="*/ 585193 w 15405735"/>
              <a:gd name="T41" fmla="*/ 487413 h 563880"/>
              <a:gd name="T42" fmla="*/ 593913 w 15405735"/>
              <a:gd name="T43" fmla="*/ 451807 h 563880"/>
              <a:gd name="T44" fmla="*/ 595367 w 15405735"/>
              <a:gd name="T45" fmla="*/ 499690 h 563880"/>
              <a:gd name="T46" fmla="*/ 595172 w 15405735"/>
              <a:gd name="T47" fmla="*/ 476363 h 563880"/>
              <a:gd name="T48" fmla="*/ 599966 w 15405735"/>
              <a:gd name="T49" fmla="*/ 206259 h 563880"/>
              <a:gd name="T50" fmla="*/ 1398 w 15405735"/>
              <a:gd name="T51" fmla="*/ 453035 h 563880"/>
              <a:gd name="T52" fmla="*/ 2392 w 15405735"/>
              <a:gd name="T53" fmla="*/ 453035 h 563880"/>
              <a:gd name="T54" fmla="*/ 615903 w 15405735"/>
              <a:gd name="T55" fmla="*/ 257825 h 563880"/>
              <a:gd name="T56" fmla="*/ 617253 w 15405735"/>
              <a:gd name="T57" fmla="*/ 252915 h 563880"/>
              <a:gd name="T58" fmla="*/ 615440 w 15405735"/>
              <a:gd name="T59" fmla="*/ 169429 h 563880"/>
              <a:gd name="T60" fmla="*/ 614465 w 15405735"/>
              <a:gd name="T61" fmla="*/ 193981 h 563880"/>
              <a:gd name="T62" fmla="*/ 614397 w 15405735"/>
              <a:gd name="T63" fmla="*/ 225904 h 563880"/>
              <a:gd name="T64" fmla="*/ 614827 w 15405735"/>
              <a:gd name="T65" fmla="*/ 244320 h 563880"/>
              <a:gd name="T66" fmla="*/ 617497 w 15405735"/>
              <a:gd name="T67" fmla="*/ 249231 h 563880"/>
              <a:gd name="T68" fmla="*/ 618058 w 15405735"/>
              <a:gd name="T69" fmla="*/ 234499 h 563880"/>
              <a:gd name="T70" fmla="*/ 618210 w 15405735"/>
              <a:gd name="T71" fmla="*/ 197667 h 563880"/>
              <a:gd name="T72" fmla="*/ 617780 w 15405735"/>
              <a:gd name="T73" fmla="*/ 180477 h 563880"/>
              <a:gd name="T74" fmla="*/ 600829 w 15405735"/>
              <a:gd name="T75" fmla="*/ 218537 h 563880"/>
              <a:gd name="T76" fmla="*/ 614317 w 15405735"/>
              <a:gd name="T77" fmla="*/ 217309 h 563880"/>
              <a:gd name="T78" fmla="*/ 616304 w 15405735"/>
              <a:gd name="T79" fmla="*/ 223448 h 563880"/>
              <a:gd name="T80" fmla="*/ 618260 w 15405735"/>
              <a:gd name="T81" fmla="*/ 202577 h 563880"/>
              <a:gd name="T82" fmla="*/ 616989 w 15405735"/>
              <a:gd name="T83" fmla="*/ 168199 h 563880"/>
              <a:gd name="T84" fmla="*/ 616100 w 15405735"/>
              <a:gd name="T85" fmla="*/ 165745 h 563880"/>
              <a:gd name="T86" fmla="*/ 627917 w 15405735"/>
              <a:gd name="T87" fmla="*/ 89624 h 563880"/>
              <a:gd name="T88" fmla="*/ 627370 w 15405735"/>
              <a:gd name="T89" fmla="*/ 14733 h 563880"/>
              <a:gd name="T90" fmla="*/ 626906 w 15405735"/>
              <a:gd name="T91" fmla="*/ 31921 h 563880"/>
              <a:gd name="T92" fmla="*/ 626906 w 15405735"/>
              <a:gd name="T93" fmla="*/ 63842 h 563880"/>
              <a:gd name="T94" fmla="*/ 627370 w 15405735"/>
              <a:gd name="T95" fmla="*/ 81032 h 563880"/>
              <a:gd name="T96" fmla="*/ 629896 w 15405735"/>
              <a:gd name="T97" fmla="*/ 87169 h 563880"/>
              <a:gd name="T98" fmla="*/ 630488 w 15405735"/>
              <a:gd name="T99" fmla="*/ 72436 h 563880"/>
              <a:gd name="T100" fmla="*/ 630715 w 15405735"/>
              <a:gd name="T101" fmla="*/ 35603 h 563880"/>
              <a:gd name="T102" fmla="*/ 630321 w 15405735"/>
              <a:gd name="T103" fmla="*/ 17188 h 563880"/>
              <a:gd name="T104" fmla="*/ 595882 w 15405735"/>
              <a:gd name="T105" fmla="*/ 54019 h 563880"/>
              <a:gd name="T106" fmla="*/ 626794 w 15405735"/>
              <a:gd name="T107" fmla="*/ 52792 h 563880"/>
              <a:gd name="T108" fmla="*/ 628781 w 15405735"/>
              <a:gd name="T109" fmla="*/ 58931 h 563880"/>
              <a:gd name="T110" fmla="*/ 630738 w 15405735"/>
              <a:gd name="T111" fmla="*/ 38060 h 563880"/>
              <a:gd name="T112" fmla="*/ 629466 w 15405735"/>
              <a:gd name="T113" fmla="*/ 3680 h 563880"/>
              <a:gd name="T114" fmla="*/ 628883 w 15405735"/>
              <a:gd name="T115" fmla="*/ 1230 h 5638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5405735" h="563880">
                <a:moveTo>
                  <a:pt x="60768" y="562609"/>
                </a:moveTo>
                <a:lnTo>
                  <a:pt x="36460" y="562609"/>
                </a:lnTo>
                <a:lnTo>
                  <a:pt x="38818" y="563879"/>
                </a:lnTo>
                <a:lnTo>
                  <a:pt x="58409" y="563879"/>
                </a:lnTo>
                <a:lnTo>
                  <a:pt x="60768" y="562609"/>
                </a:lnTo>
                <a:close/>
              </a:path>
              <a:path w="15405735" h="563880">
                <a:moveTo>
                  <a:pt x="65340" y="561339"/>
                </a:moveTo>
                <a:lnTo>
                  <a:pt x="31888" y="561339"/>
                </a:lnTo>
                <a:lnTo>
                  <a:pt x="34152" y="562609"/>
                </a:lnTo>
                <a:lnTo>
                  <a:pt x="63075" y="562609"/>
                </a:lnTo>
                <a:lnTo>
                  <a:pt x="65340" y="561339"/>
                </a:lnTo>
                <a:close/>
              </a:path>
              <a:path w="15405735" h="563880">
                <a:moveTo>
                  <a:pt x="14502113" y="561339"/>
                </a:moveTo>
                <a:lnTo>
                  <a:pt x="14481025" y="561339"/>
                </a:lnTo>
                <a:lnTo>
                  <a:pt x="14483368" y="562609"/>
                </a:lnTo>
                <a:lnTo>
                  <a:pt x="14499809" y="562609"/>
                </a:lnTo>
                <a:lnTo>
                  <a:pt x="14502113" y="561339"/>
                </a:lnTo>
                <a:close/>
              </a:path>
              <a:path w="15405735" h="563880">
                <a:moveTo>
                  <a:pt x="71813" y="472439"/>
                </a:moveTo>
                <a:lnTo>
                  <a:pt x="25416" y="472439"/>
                </a:lnTo>
                <a:lnTo>
                  <a:pt x="23374" y="473709"/>
                </a:lnTo>
                <a:lnTo>
                  <a:pt x="21394" y="474979"/>
                </a:lnTo>
                <a:lnTo>
                  <a:pt x="19479" y="476250"/>
                </a:lnTo>
                <a:lnTo>
                  <a:pt x="17636" y="478789"/>
                </a:lnTo>
                <a:lnTo>
                  <a:pt x="15864" y="480059"/>
                </a:lnTo>
                <a:lnTo>
                  <a:pt x="14169" y="481329"/>
                </a:lnTo>
                <a:lnTo>
                  <a:pt x="12550" y="482600"/>
                </a:lnTo>
                <a:lnTo>
                  <a:pt x="11015" y="485139"/>
                </a:lnTo>
                <a:lnTo>
                  <a:pt x="9565" y="486409"/>
                </a:lnTo>
                <a:lnTo>
                  <a:pt x="8200" y="488950"/>
                </a:lnTo>
                <a:lnTo>
                  <a:pt x="6930" y="490220"/>
                </a:lnTo>
                <a:lnTo>
                  <a:pt x="5749" y="492759"/>
                </a:lnTo>
                <a:lnTo>
                  <a:pt x="4669" y="495300"/>
                </a:lnTo>
                <a:lnTo>
                  <a:pt x="3690" y="496570"/>
                </a:lnTo>
                <a:lnTo>
                  <a:pt x="2815" y="499109"/>
                </a:lnTo>
                <a:lnTo>
                  <a:pt x="2044" y="501650"/>
                </a:lnTo>
                <a:lnTo>
                  <a:pt x="1383" y="504189"/>
                </a:lnTo>
                <a:lnTo>
                  <a:pt x="838" y="505459"/>
                </a:lnTo>
                <a:lnTo>
                  <a:pt x="406" y="508000"/>
                </a:lnTo>
                <a:lnTo>
                  <a:pt x="93" y="510539"/>
                </a:lnTo>
                <a:lnTo>
                  <a:pt x="0" y="519429"/>
                </a:lnTo>
                <a:lnTo>
                  <a:pt x="93" y="520700"/>
                </a:lnTo>
                <a:lnTo>
                  <a:pt x="2815" y="532129"/>
                </a:lnTo>
                <a:lnTo>
                  <a:pt x="3690" y="534670"/>
                </a:lnTo>
                <a:lnTo>
                  <a:pt x="4669" y="537209"/>
                </a:lnTo>
                <a:lnTo>
                  <a:pt x="5749" y="538479"/>
                </a:lnTo>
                <a:lnTo>
                  <a:pt x="6930" y="541020"/>
                </a:lnTo>
                <a:lnTo>
                  <a:pt x="8200" y="543559"/>
                </a:lnTo>
                <a:lnTo>
                  <a:pt x="9565" y="544829"/>
                </a:lnTo>
                <a:lnTo>
                  <a:pt x="11015" y="547370"/>
                </a:lnTo>
                <a:lnTo>
                  <a:pt x="12550" y="548639"/>
                </a:lnTo>
                <a:lnTo>
                  <a:pt x="14169" y="549909"/>
                </a:lnTo>
                <a:lnTo>
                  <a:pt x="15864" y="552450"/>
                </a:lnTo>
                <a:lnTo>
                  <a:pt x="29678" y="561339"/>
                </a:lnTo>
                <a:lnTo>
                  <a:pt x="67550" y="561339"/>
                </a:lnTo>
                <a:lnTo>
                  <a:pt x="83059" y="549909"/>
                </a:lnTo>
                <a:lnTo>
                  <a:pt x="84679" y="548639"/>
                </a:lnTo>
                <a:lnTo>
                  <a:pt x="86212" y="547370"/>
                </a:lnTo>
                <a:lnTo>
                  <a:pt x="87663" y="544829"/>
                </a:lnTo>
                <a:lnTo>
                  <a:pt x="89028" y="543559"/>
                </a:lnTo>
                <a:lnTo>
                  <a:pt x="90298" y="541020"/>
                </a:lnTo>
                <a:lnTo>
                  <a:pt x="91479" y="538479"/>
                </a:lnTo>
                <a:lnTo>
                  <a:pt x="92560" y="537209"/>
                </a:lnTo>
                <a:lnTo>
                  <a:pt x="93539" y="534670"/>
                </a:lnTo>
                <a:lnTo>
                  <a:pt x="94413" y="532129"/>
                </a:lnTo>
                <a:lnTo>
                  <a:pt x="95183" y="530859"/>
                </a:lnTo>
                <a:lnTo>
                  <a:pt x="95846" y="528320"/>
                </a:lnTo>
                <a:lnTo>
                  <a:pt x="48614" y="528320"/>
                </a:lnTo>
                <a:lnTo>
                  <a:pt x="48614" y="504189"/>
                </a:lnTo>
                <a:lnTo>
                  <a:pt x="95846" y="504189"/>
                </a:lnTo>
                <a:lnTo>
                  <a:pt x="95183" y="501650"/>
                </a:lnTo>
                <a:lnTo>
                  <a:pt x="94413" y="499109"/>
                </a:lnTo>
                <a:lnTo>
                  <a:pt x="93539" y="496570"/>
                </a:lnTo>
                <a:lnTo>
                  <a:pt x="92560" y="495300"/>
                </a:lnTo>
                <a:lnTo>
                  <a:pt x="91479" y="492759"/>
                </a:lnTo>
                <a:lnTo>
                  <a:pt x="90298" y="490220"/>
                </a:lnTo>
                <a:lnTo>
                  <a:pt x="89028" y="488950"/>
                </a:lnTo>
                <a:lnTo>
                  <a:pt x="87663" y="486409"/>
                </a:lnTo>
                <a:lnTo>
                  <a:pt x="86212" y="485139"/>
                </a:lnTo>
                <a:lnTo>
                  <a:pt x="84679" y="482600"/>
                </a:lnTo>
                <a:lnTo>
                  <a:pt x="83059" y="481329"/>
                </a:lnTo>
                <a:lnTo>
                  <a:pt x="81363" y="480059"/>
                </a:lnTo>
                <a:lnTo>
                  <a:pt x="79592" y="478789"/>
                </a:lnTo>
                <a:lnTo>
                  <a:pt x="77749" y="476250"/>
                </a:lnTo>
                <a:lnTo>
                  <a:pt x="75834" y="474979"/>
                </a:lnTo>
                <a:lnTo>
                  <a:pt x="73854" y="473709"/>
                </a:lnTo>
                <a:lnTo>
                  <a:pt x="71813" y="472439"/>
                </a:lnTo>
                <a:close/>
              </a:path>
              <a:path w="15405735" h="563880">
                <a:moveTo>
                  <a:pt x="14506642" y="560070"/>
                </a:moveTo>
                <a:lnTo>
                  <a:pt x="14476380" y="560070"/>
                </a:lnTo>
                <a:lnTo>
                  <a:pt x="14478695" y="561339"/>
                </a:lnTo>
                <a:lnTo>
                  <a:pt x="14504393" y="561339"/>
                </a:lnTo>
                <a:lnTo>
                  <a:pt x="14506642" y="560070"/>
                </a:lnTo>
                <a:close/>
              </a:path>
              <a:path w="15405735" h="563880">
                <a:moveTo>
                  <a:pt x="14502833" y="466089"/>
                </a:moveTo>
                <a:lnTo>
                  <a:pt x="14481745" y="466089"/>
                </a:lnTo>
                <a:lnTo>
                  <a:pt x="14479466" y="467359"/>
                </a:lnTo>
                <a:lnTo>
                  <a:pt x="14477216" y="467359"/>
                </a:lnTo>
                <a:lnTo>
                  <a:pt x="14475002" y="468629"/>
                </a:lnTo>
                <a:lnTo>
                  <a:pt x="14472820" y="468629"/>
                </a:lnTo>
                <a:lnTo>
                  <a:pt x="14468586" y="471170"/>
                </a:lnTo>
                <a:lnTo>
                  <a:pt x="14457221" y="480059"/>
                </a:lnTo>
                <a:lnTo>
                  <a:pt x="14455565" y="481329"/>
                </a:lnTo>
                <a:lnTo>
                  <a:pt x="14453989" y="483870"/>
                </a:lnTo>
                <a:lnTo>
                  <a:pt x="14452498" y="485139"/>
                </a:lnTo>
                <a:lnTo>
                  <a:pt x="14451091" y="487679"/>
                </a:lnTo>
                <a:lnTo>
                  <a:pt x="14445712" y="499109"/>
                </a:lnTo>
                <a:lnTo>
                  <a:pt x="14445000" y="500379"/>
                </a:lnTo>
                <a:lnTo>
                  <a:pt x="14443412" y="518159"/>
                </a:lnTo>
                <a:lnTo>
                  <a:pt x="14443520" y="519429"/>
                </a:lnTo>
                <a:lnTo>
                  <a:pt x="14443844" y="521970"/>
                </a:lnTo>
                <a:lnTo>
                  <a:pt x="14444280" y="524509"/>
                </a:lnTo>
                <a:lnTo>
                  <a:pt x="14444823" y="527050"/>
                </a:lnTo>
                <a:lnTo>
                  <a:pt x="14445475" y="528320"/>
                </a:lnTo>
                <a:lnTo>
                  <a:pt x="14446234" y="530859"/>
                </a:lnTo>
                <a:lnTo>
                  <a:pt x="14447095" y="533400"/>
                </a:lnTo>
                <a:lnTo>
                  <a:pt x="14448063" y="534670"/>
                </a:lnTo>
                <a:lnTo>
                  <a:pt x="14449136" y="537209"/>
                </a:lnTo>
                <a:lnTo>
                  <a:pt x="14450306" y="539750"/>
                </a:lnTo>
                <a:lnTo>
                  <a:pt x="14451580" y="541020"/>
                </a:lnTo>
                <a:lnTo>
                  <a:pt x="14452955" y="543559"/>
                </a:lnTo>
                <a:lnTo>
                  <a:pt x="14454428" y="544829"/>
                </a:lnTo>
                <a:lnTo>
                  <a:pt x="14455998" y="547370"/>
                </a:lnTo>
                <a:lnTo>
                  <a:pt x="14457660" y="548639"/>
                </a:lnTo>
                <a:lnTo>
                  <a:pt x="14459424" y="549909"/>
                </a:lnTo>
                <a:lnTo>
                  <a:pt x="14461279" y="552450"/>
                </a:lnTo>
                <a:lnTo>
                  <a:pt x="14463229" y="553720"/>
                </a:lnTo>
                <a:lnTo>
                  <a:pt x="14465272" y="554989"/>
                </a:lnTo>
                <a:lnTo>
                  <a:pt x="14467403" y="556259"/>
                </a:lnTo>
                <a:lnTo>
                  <a:pt x="14469598" y="557529"/>
                </a:lnTo>
                <a:lnTo>
                  <a:pt x="14474092" y="560070"/>
                </a:lnTo>
                <a:lnTo>
                  <a:pt x="14508857" y="560070"/>
                </a:lnTo>
                <a:lnTo>
                  <a:pt x="14511039" y="558800"/>
                </a:lnTo>
                <a:lnTo>
                  <a:pt x="14515271" y="556259"/>
                </a:lnTo>
                <a:lnTo>
                  <a:pt x="14517312" y="556259"/>
                </a:lnTo>
                <a:lnTo>
                  <a:pt x="14519304" y="554989"/>
                </a:lnTo>
                <a:lnTo>
                  <a:pt x="14521237" y="552450"/>
                </a:lnTo>
                <a:lnTo>
                  <a:pt x="14523105" y="551179"/>
                </a:lnTo>
                <a:lnTo>
                  <a:pt x="14524906" y="549909"/>
                </a:lnTo>
                <a:lnTo>
                  <a:pt x="14526637" y="548639"/>
                </a:lnTo>
                <a:lnTo>
                  <a:pt x="14528293" y="546100"/>
                </a:lnTo>
                <a:lnTo>
                  <a:pt x="14529870" y="544829"/>
                </a:lnTo>
                <a:lnTo>
                  <a:pt x="14531360" y="542289"/>
                </a:lnTo>
                <a:lnTo>
                  <a:pt x="14532767" y="541020"/>
                </a:lnTo>
                <a:lnTo>
                  <a:pt x="14534078" y="538479"/>
                </a:lnTo>
                <a:lnTo>
                  <a:pt x="14535280" y="535939"/>
                </a:lnTo>
                <a:lnTo>
                  <a:pt x="14536357" y="534670"/>
                </a:lnTo>
                <a:lnTo>
                  <a:pt x="14537315" y="532129"/>
                </a:lnTo>
                <a:lnTo>
                  <a:pt x="14538145" y="529589"/>
                </a:lnTo>
                <a:lnTo>
                  <a:pt x="14538859" y="527050"/>
                </a:lnTo>
                <a:lnTo>
                  <a:pt x="14539452" y="524509"/>
                </a:lnTo>
                <a:lnTo>
                  <a:pt x="14539925" y="523239"/>
                </a:lnTo>
                <a:lnTo>
                  <a:pt x="14540280" y="520700"/>
                </a:lnTo>
                <a:lnTo>
                  <a:pt x="14502466" y="520700"/>
                </a:lnTo>
                <a:lnTo>
                  <a:pt x="14481392" y="508000"/>
                </a:lnTo>
                <a:lnTo>
                  <a:pt x="14505071" y="467310"/>
                </a:lnTo>
                <a:lnTo>
                  <a:pt x="14502833" y="466089"/>
                </a:lnTo>
                <a:close/>
              </a:path>
              <a:path w="15405735" h="563880">
                <a:moveTo>
                  <a:pt x="95846" y="504189"/>
                </a:moveTo>
                <a:lnTo>
                  <a:pt x="48614" y="504189"/>
                </a:lnTo>
                <a:lnTo>
                  <a:pt x="48614" y="528320"/>
                </a:lnTo>
                <a:lnTo>
                  <a:pt x="95846" y="528320"/>
                </a:lnTo>
                <a:lnTo>
                  <a:pt x="96390" y="525779"/>
                </a:lnTo>
                <a:lnTo>
                  <a:pt x="96822" y="523239"/>
                </a:lnTo>
                <a:lnTo>
                  <a:pt x="97134" y="520700"/>
                </a:lnTo>
                <a:lnTo>
                  <a:pt x="97228" y="519429"/>
                </a:lnTo>
                <a:lnTo>
                  <a:pt x="97322" y="513079"/>
                </a:lnTo>
                <a:lnTo>
                  <a:pt x="97134" y="510539"/>
                </a:lnTo>
                <a:lnTo>
                  <a:pt x="96822" y="508000"/>
                </a:lnTo>
                <a:lnTo>
                  <a:pt x="96390" y="505459"/>
                </a:lnTo>
                <a:lnTo>
                  <a:pt x="95846" y="504189"/>
                </a:lnTo>
                <a:close/>
              </a:path>
              <a:path w="15405735" h="563880">
                <a:moveTo>
                  <a:pt x="14263577" y="504189"/>
                </a:moveTo>
                <a:lnTo>
                  <a:pt x="95846" y="504189"/>
                </a:lnTo>
                <a:lnTo>
                  <a:pt x="96390" y="505459"/>
                </a:lnTo>
                <a:lnTo>
                  <a:pt x="96822" y="508000"/>
                </a:lnTo>
                <a:lnTo>
                  <a:pt x="97134" y="510539"/>
                </a:lnTo>
                <a:lnTo>
                  <a:pt x="97228" y="519429"/>
                </a:lnTo>
                <a:lnTo>
                  <a:pt x="97134" y="520700"/>
                </a:lnTo>
                <a:lnTo>
                  <a:pt x="96822" y="523239"/>
                </a:lnTo>
                <a:lnTo>
                  <a:pt x="96390" y="525779"/>
                </a:lnTo>
                <a:lnTo>
                  <a:pt x="95846" y="528320"/>
                </a:lnTo>
                <a:lnTo>
                  <a:pt x="14271156" y="528320"/>
                </a:lnTo>
                <a:lnTo>
                  <a:pt x="14281693" y="521970"/>
                </a:lnTo>
                <a:lnTo>
                  <a:pt x="14260619" y="509270"/>
                </a:lnTo>
                <a:lnTo>
                  <a:pt x="14263577" y="504189"/>
                </a:lnTo>
                <a:close/>
              </a:path>
              <a:path w="15405735" h="563880">
                <a:moveTo>
                  <a:pt x="14281693" y="521970"/>
                </a:moveTo>
                <a:lnTo>
                  <a:pt x="14271156" y="528320"/>
                </a:lnTo>
                <a:lnTo>
                  <a:pt x="14278165" y="528320"/>
                </a:lnTo>
                <a:lnTo>
                  <a:pt x="14281693" y="521970"/>
                </a:lnTo>
                <a:close/>
              </a:path>
              <a:path w="15405735" h="563880">
                <a:moveTo>
                  <a:pt x="14542578" y="36829"/>
                </a:moveTo>
                <a:lnTo>
                  <a:pt x="14532041" y="43179"/>
                </a:lnTo>
                <a:lnTo>
                  <a:pt x="14260619" y="509270"/>
                </a:lnTo>
                <a:lnTo>
                  <a:pt x="14281693" y="521970"/>
                </a:lnTo>
                <a:lnTo>
                  <a:pt x="14271156" y="504189"/>
                </a:lnTo>
                <a:lnTo>
                  <a:pt x="14292047" y="504189"/>
                </a:lnTo>
                <a:lnTo>
                  <a:pt x="14550157" y="60959"/>
                </a:lnTo>
                <a:lnTo>
                  <a:pt x="14542578" y="60959"/>
                </a:lnTo>
                <a:lnTo>
                  <a:pt x="14542578" y="36829"/>
                </a:lnTo>
                <a:close/>
              </a:path>
              <a:path w="15405735" h="563880">
                <a:moveTo>
                  <a:pt x="14292047" y="504189"/>
                </a:moveTo>
                <a:lnTo>
                  <a:pt x="14271156" y="504189"/>
                </a:lnTo>
                <a:lnTo>
                  <a:pt x="14281693" y="521970"/>
                </a:lnTo>
                <a:lnTo>
                  <a:pt x="14292047" y="504189"/>
                </a:lnTo>
                <a:close/>
              </a:path>
              <a:path w="15405735" h="563880">
                <a:moveTo>
                  <a:pt x="14507477" y="467359"/>
                </a:moveTo>
                <a:lnTo>
                  <a:pt x="14505042" y="467359"/>
                </a:lnTo>
                <a:lnTo>
                  <a:pt x="14481392" y="508000"/>
                </a:lnTo>
                <a:lnTo>
                  <a:pt x="14502466" y="520700"/>
                </a:lnTo>
                <a:lnTo>
                  <a:pt x="14526546" y="479322"/>
                </a:lnTo>
                <a:lnTo>
                  <a:pt x="14507477" y="467359"/>
                </a:lnTo>
                <a:close/>
              </a:path>
              <a:path w="15405735" h="563880">
                <a:moveTo>
                  <a:pt x="14526546" y="479322"/>
                </a:moveTo>
                <a:lnTo>
                  <a:pt x="14502466" y="520700"/>
                </a:lnTo>
                <a:lnTo>
                  <a:pt x="14540280" y="520700"/>
                </a:lnTo>
                <a:lnTo>
                  <a:pt x="14540401" y="519429"/>
                </a:lnTo>
                <a:lnTo>
                  <a:pt x="14540527" y="516889"/>
                </a:lnTo>
                <a:lnTo>
                  <a:pt x="14540447" y="509270"/>
                </a:lnTo>
                <a:lnTo>
                  <a:pt x="14540339" y="508000"/>
                </a:lnTo>
                <a:lnTo>
                  <a:pt x="14540015" y="506729"/>
                </a:lnTo>
                <a:lnTo>
                  <a:pt x="14539579" y="504189"/>
                </a:lnTo>
                <a:lnTo>
                  <a:pt x="14539036" y="501650"/>
                </a:lnTo>
                <a:lnTo>
                  <a:pt x="14538383" y="499109"/>
                </a:lnTo>
                <a:lnTo>
                  <a:pt x="14537623" y="496570"/>
                </a:lnTo>
                <a:lnTo>
                  <a:pt x="14536764" y="495300"/>
                </a:lnTo>
                <a:lnTo>
                  <a:pt x="14535795" y="492759"/>
                </a:lnTo>
                <a:lnTo>
                  <a:pt x="14534723" y="490220"/>
                </a:lnTo>
                <a:lnTo>
                  <a:pt x="14533552" y="488950"/>
                </a:lnTo>
                <a:lnTo>
                  <a:pt x="14532278" y="486409"/>
                </a:lnTo>
                <a:lnTo>
                  <a:pt x="14530903" y="485139"/>
                </a:lnTo>
                <a:lnTo>
                  <a:pt x="14529431" y="482600"/>
                </a:lnTo>
                <a:lnTo>
                  <a:pt x="14527861" y="481329"/>
                </a:lnTo>
                <a:lnTo>
                  <a:pt x="14526546" y="479322"/>
                </a:lnTo>
                <a:close/>
              </a:path>
              <a:path w="15405735" h="563880">
                <a:moveTo>
                  <a:pt x="14663397" y="207009"/>
                </a:moveTo>
                <a:lnTo>
                  <a:pt x="14652859" y="213359"/>
                </a:lnTo>
                <a:lnTo>
                  <a:pt x="14505071" y="467310"/>
                </a:lnTo>
                <a:lnTo>
                  <a:pt x="14507477" y="467359"/>
                </a:lnTo>
                <a:lnTo>
                  <a:pt x="14512028" y="469900"/>
                </a:lnTo>
                <a:lnTo>
                  <a:pt x="14526546" y="479322"/>
                </a:lnTo>
                <a:lnTo>
                  <a:pt x="14670977" y="231139"/>
                </a:lnTo>
                <a:lnTo>
                  <a:pt x="14663397" y="231139"/>
                </a:lnTo>
                <a:lnTo>
                  <a:pt x="14663397" y="207009"/>
                </a:lnTo>
                <a:close/>
              </a:path>
              <a:path w="15405735" h="563880">
                <a:moveTo>
                  <a:pt x="63075" y="468629"/>
                </a:moveTo>
                <a:lnTo>
                  <a:pt x="34152" y="468629"/>
                </a:lnTo>
                <a:lnTo>
                  <a:pt x="31888" y="469900"/>
                </a:lnTo>
                <a:lnTo>
                  <a:pt x="27518" y="472439"/>
                </a:lnTo>
                <a:lnTo>
                  <a:pt x="69710" y="472439"/>
                </a:lnTo>
                <a:lnTo>
                  <a:pt x="65340" y="469900"/>
                </a:lnTo>
                <a:lnTo>
                  <a:pt x="63075" y="468629"/>
                </a:lnTo>
                <a:close/>
              </a:path>
              <a:path w="15405735" h="563880">
                <a:moveTo>
                  <a:pt x="56015" y="467359"/>
                </a:moveTo>
                <a:lnTo>
                  <a:pt x="41212" y="467359"/>
                </a:lnTo>
                <a:lnTo>
                  <a:pt x="38818" y="468629"/>
                </a:lnTo>
                <a:lnTo>
                  <a:pt x="58409" y="468629"/>
                </a:lnTo>
                <a:lnTo>
                  <a:pt x="56015" y="467359"/>
                </a:lnTo>
                <a:close/>
              </a:path>
              <a:path w="15405735" h="563880">
                <a:moveTo>
                  <a:pt x="14505071" y="467310"/>
                </a:moveTo>
                <a:close/>
              </a:path>
              <a:path w="15405735" h="563880">
                <a:moveTo>
                  <a:pt x="14495777" y="464820"/>
                </a:moveTo>
                <a:lnTo>
                  <a:pt x="14488711" y="464820"/>
                </a:lnTo>
                <a:lnTo>
                  <a:pt x="14486371" y="466089"/>
                </a:lnTo>
                <a:lnTo>
                  <a:pt x="14498135" y="466089"/>
                </a:lnTo>
                <a:lnTo>
                  <a:pt x="14495777" y="464820"/>
                </a:lnTo>
                <a:close/>
              </a:path>
              <a:path w="15405735" h="563880">
                <a:moveTo>
                  <a:pt x="15061669" y="266700"/>
                </a:moveTo>
                <a:lnTo>
                  <a:pt x="15042078" y="266700"/>
                </a:lnTo>
                <a:lnTo>
                  <a:pt x="15044472" y="267970"/>
                </a:lnTo>
                <a:lnTo>
                  <a:pt x="15059275" y="267970"/>
                </a:lnTo>
                <a:lnTo>
                  <a:pt x="15061669" y="266700"/>
                </a:lnTo>
                <a:close/>
              </a:path>
              <a:path w="15405735" h="563880">
                <a:moveTo>
                  <a:pt x="15066335" y="265429"/>
                </a:moveTo>
                <a:lnTo>
                  <a:pt x="15037412" y="265429"/>
                </a:lnTo>
                <a:lnTo>
                  <a:pt x="15039719" y="266700"/>
                </a:lnTo>
                <a:lnTo>
                  <a:pt x="15064027" y="266700"/>
                </a:lnTo>
                <a:lnTo>
                  <a:pt x="15066335" y="265429"/>
                </a:lnTo>
                <a:close/>
              </a:path>
              <a:path w="15405735" h="563880">
                <a:moveTo>
                  <a:pt x="15075071" y="261620"/>
                </a:moveTo>
                <a:lnTo>
                  <a:pt x="15028675" y="261620"/>
                </a:lnTo>
                <a:lnTo>
                  <a:pt x="15030777" y="262889"/>
                </a:lnTo>
                <a:lnTo>
                  <a:pt x="15035147" y="265429"/>
                </a:lnTo>
                <a:lnTo>
                  <a:pt x="15068599" y="265429"/>
                </a:lnTo>
                <a:lnTo>
                  <a:pt x="15072969" y="262889"/>
                </a:lnTo>
                <a:lnTo>
                  <a:pt x="15075071" y="261620"/>
                </a:lnTo>
                <a:close/>
              </a:path>
              <a:path w="15405735" h="563880">
                <a:moveTo>
                  <a:pt x="15070809" y="173989"/>
                </a:moveTo>
                <a:lnTo>
                  <a:pt x="15032937" y="173989"/>
                </a:lnTo>
                <a:lnTo>
                  <a:pt x="15030777" y="175259"/>
                </a:lnTo>
                <a:lnTo>
                  <a:pt x="15017428" y="185420"/>
                </a:lnTo>
                <a:lnTo>
                  <a:pt x="15015809" y="186689"/>
                </a:lnTo>
                <a:lnTo>
                  <a:pt x="15014275" y="187959"/>
                </a:lnTo>
                <a:lnTo>
                  <a:pt x="15012824" y="190500"/>
                </a:lnTo>
                <a:lnTo>
                  <a:pt x="15011459" y="191770"/>
                </a:lnTo>
                <a:lnTo>
                  <a:pt x="15010189" y="194309"/>
                </a:lnTo>
                <a:lnTo>
                  <a:pt x="15009008" y="195579"/>
                </a:lnTo>
                <a:lnTo>
                  <a:pt x="15007927" y="198120"/>
                </a:lnTo>
                <a:lnTo>
                  <a:pt x="15006948" y="200659"/>
                </a:lnTo>
                <a:lnTo>
                  <a:pt x="15006074" y="203200"/>
                </a:lnTo>
                <a:lnTo>
                  <a:pt x="15005304" y="204470"/>
                </a:lnTo>
                <a:lnTo>
                  <a:pt x="15003165" y="217170"/>
                </a:lnTo>
                <a:lnTo>
                  <a:pt x="15003165" y="222250"/>
                </a:lnTo>
                <a:lnTo>
                  <a:pt x="15003353" y="224789"/>
                </a:lnTo>
                <a:lnTo>
                  <a:pt x="15003665" y="227329"/>
                </a:lnTo>
                <a:lnTo>
                  <a:pt x="15004097" y="228600"/>
                </a:lnTo>
                <a:lnTo>
                  <a:pt x="15004641" y="231139"/>
                </a:lnTo>
                <a:lnTo>
                  <a:pt x="15005304" y="233679"/>
                </a:lnTo>
                <a:lnTo>
                  <a:pt x="15006074" y="236220"/>
                </a:lnTo>
                <a:lnTo>
                  <a:pt x="15006948" y="238759"/>
                </a:lnTo>
                <a:lnTo>
                  <a:pt x="15007927" y="240029"/>
                </a:lnTo>
                <a:lnTo>
                  <a:pt x="15009008" y="242570"/>
                </a:lnTo>
                <a:lnTo>
                  <a:pt x="15010189" y="245109"/>
                </a:lnTo>
                <a:lnTo>
                  <a:pt x="15011459" y="246379"/>
                </a:lnTo>
                <a:lnTo>
                  <a:pt x="15012824" y="248920"/>
                </a:lnTo>
                <a:lnTo>
                  <a:pt x="15014275" y="250189"/>
                </a:lnTo>
                <a:lnTo>
                  <a:pt x="15015809" y="252729"/>
                </a:lnTo>
                <a:lnTo>
                  <a:pt x="15017428" y="254000"/>
                </a:lnTo>
                <a:lnTo>
                  <a:pt x="15019124" y="255270"/>
                </a:lnTo>
                <a:lnTo>
                  <a:pt x="15020895" y="256539"/>
                </a:lnTo>
                <a:lnTo>
                  <a:pt x="15022738" y="257809"/>
                </a:lnTo>
                <a:lnTo>
                  <a:pt x="15024653" y="260350"/>
                </a:lnTo>
                <a:lnTo>
                  <a:pt x="15026633" y="261620"/>
                </a:lnTo>
                <a:lnTo>
                  <a:pt x="15077113" y="261620"/>
                </a:lnTo>
                <a:lnTo>
                  <a:pt x="15079093" y="260350"/>
                </a:lnTo>
                <a:lnTo>
                  <a:pt x="15081008" y="257809"/>
                </a:lnTo>
                <a:lnTo>
                  <a:pt x="15082851" y="256539"/>
                </a:lnTo>
                <a:lnTo>
                  <a:pt x="15084623" y="255270"/>
                </a:lnTo>
                <a:lnTo>
                  <a:pt x="15086318" y="254000"/>
                </a:lnTo>
                <a:lnTo>
                  <a:pt x="15087937" y="252729"/>
                </a:lnTo>
                <a:lnTo>
                  <a:pt x="15089471" y="250189"/>
                </a:lnTo>
                <a:lnTo>
                  <a:pt x="15090922" y="248920"/>
                </a:lnTo>
                <a:lnTo>
                  <a:pt x="15092287" y="246379"/>
                </a:lnTo>
                <a:lnTo>
                  <a:pt x="15093557" y="245109"/>
                </a:lnTo>
                <a:lnTo>
                  <a:pt x="15094738" y="242570"/>
                </a:lnTo>
                <a:lnTo>
                  <a:pt x="15095819" y="240029"/>
                </a:lnTo>
                <a:lnTo>
                  <a:pt x="15096798" y="238759"/>
                </a:lnTo>
                <a:lnTo>
                  <a:pt x="15097672" y="236220"/>
                </a:lnTo>
                <a:lnTo>
                  <a:pt x="15098443" y="233679"/>
                </a:lnTo>
                <a:lnTo>
                  <a:pt x="15099106" y="231139"/>
                </a:lnTo>
                <a:lnTo>
                  <a:pt x="15051873" y="231139"/>
                </a:lnTo>
                <a:lnTo>
                  <a:pt x="15051873" y="207009"/>
                </a:lnTo>
                <a:lnTo>
                  <a:pt x="15099106" y="207009"/>
                </a:lnTo>
                <a:lnTo>
                  <a:pt x="15098443" y="204470"/>
                </a:lnTo>
                <a:lnTo>
                  <a:pt x="15097672" y="203200"/>
                </a:lnTo>
                <a:lnTo>
                  <a:pt x="15096798" y="200659"/>
                </a:lnTo>
                <a:lnTo>
                  <a:pt x="15095819" y="198120"/>
                </a:lnTo>
                <a:lnTo>
                  <a:pt x="15094738" y="195579"/>
                </a:lnTo>
                <a:lnTo>
                  <a:pt x="15093557" y="194309"/>
                </a:lnTo>
                <a:lnTo>
                  <a:pt x="15092287" y="191770"/>
                </a:lnTo>
                <a:lnTo>
                  <a:pt x="15090922" y="190500"/>
                </a:lnTo>
                <a:lnTo>
                  <a:pt x="15089471" y="187959"/>
                </a:lnTo>
                <a:lnTo>
                  <a:pt x="15087937" y="186689"/>
                </a:lnTo>
                <a:lnTo>
                  <a:pt x="15086318" y="185420"/>
                </a:lnTo>
                <a:lnTo>
                  <a:pt x="15084623" y="182879"/>
                </a:lnTo>
                <a:lnTo>
                  <a:pt x="15082851" y="181609"/>
                </a:lnTo>
                <a:lnTo>
                  <a:pt x="15072969" y="175259"/>
                </a:lnTo>
                <a:lnTo>
                  <a:pt x="15070809" y="173989"/>
                </a:lnTo>
                <a:close/>
              </a:path>
              <a:path w="15405735" h="563880">
                <a:moveTo>
                  <a:pt x="14663397" y="207009"/>
                </a:moveTo>
                <a:lnTo>
                  <a:pt x="14663397" y="231139"/>
                </a:lnTo>
                <a:lnTo>
                  <a:pt x="14670977" y="231139"/>
                </a:lnTo>
                <a:lnTo>
                  <a:pt x="14673934" y="226059"/>
                </a:lnTo>
                <a:lnTo>
                  <a:pt x="14663397" y="207009"/>
                </a:lnTo>
                <a:close/>
              </a:path>
              <a:path w="15405735" h="563880">
                <a:moveTo>
                  <a:pt x="15004641" y="207009"/>
                </a:moveTo>
                <a:lnTo>
                  <a:pt x="14663397" y="207009"/>
                </a:lnTo>
                <a:lnTo>
                  <a:pt x="14673934" y="226059"/>
                </a:lnTo>
                <a:lnTo>
                  <a:pt x="14670977" y="231139"/>
                </a:lnTo>
                <a:lnTo>
                  <a:pt x="15004641" y="231139"/>
                </a:lnTo>
                <a:lnTo>
                  <a:pt x="15004097" y="228600"/>
                </a:lnTo>
                <a:lnTo>
                  <a:pt x="15003665" y="227329"/>
                </a:lnTo>
                <a:lnTo>
                  <a:pt x="15003353" y="224789"/>
                </a:lnTo>
                <a:lnTo>
                  <a:pt x="15003165" y="222250"/>
                </a:lnTo>
                <a:lnTo>
                  <a:pt x="15003165" y="217170"/>
                </a:lnTo>
                <a:lnTo>
                  <a:pt x="15003353" y="214629"/>
                </a:lnTo>
                <a:lnTo>
                  <a:pt x="15003665" y="212089"/>
                </a:lnTo>
                <a:lnTo>
                  <a:pt x="15004097" y="209550"/>
                </a:lnTo>
                <a:lnTo>
                  <a:pt x="15004641" y="207009"/>
                </a:lnTo>
                <a:close/>
              </a:path>
              <a:path w="15405735" h="563880">
                <a:moveTo>
                  <a:pt x="15099106" y="207009"/>
                </a:moveTo>
                <a:lnTo>
                  <a:pt x="15051873" y="207009"/>
                </a:lnTo>
                <a:lnTo>
                  <a:pt x="15051873" y="231139"/>
                </a:lnTo>
                <a:lnTo>
                  <a:pt x="15099106" y="231139"/>
                </a:lnTo>
                <a:lnTo>
                  <a:pt x="15099649" y="228600"/>
                </a:lnTo>
                <a:lnTo>
                  <a:pt x="15100081" y="227329"/>
                </a:lnTo>
                <a:lnTo>
                  <a:pt x="15100393" y="224789"/>
                </a:lnTo>
                <a:lnTo>
                  <a:pt x="15100581" y="222250"/>
                </a:lnTo>
                <a:lnTo>
                  <a:pt x="15100581" y="217170"/>
                </a:lnTo>
                <a:lnTo>
                  <a:pt x="15100393" y="214629"/>
                </a:lnTo>
                <a:lnTo>
                  <a:pt x="15100081" y="212089"/>
                </a:lnTo>
                <a:lnTo>
                  <a:pt x="15099649" y="209550"/>
                </a:lnTo>
                <a:lnTo>
                  <a:pt x="15099106" y="207009"/>
                </a:lnTo>
                <a:close/>
              </a:path>
              <a:path w="15405735" h="563880">
                <a:moveTo>
                  <a:pt x="14663397" y="207009"/>
                </a:moveTo>
                <a:lnTo>
                  <a:pt x="14656388" y="207009"/>
                </a:lnTo>
                <a:lnTo>
                  <a:pt x="14652859" y="213359"/>
                </a:lnTo>
                <a:lnTo>
                  <a:pt x="14663397" y="207009"/>
                </a:lnTo>
                <a:close/>
              </a:path>
              <a:path w="15405735" h="563880">
                <a:moveTo>
                  <a:pt x="15066335" y="172720"/>
                </a:moveTo>
                <a:lnTo>
                  <a:pt x="15037412" y="172720"/>
                </a:lnTo>
                <a:lnTo>
                  <a:pt x="15035147" y="173989"/>
                </a:lnTo>
                <a:lnTo>
                  <a:pt x="15068599" y="173989"/>
                </a:lnTo>
                <a:lnTo>
                  <a:pt x="15066335" y="172720"/>
                </a:lnTo>
                <a:close/>
              </a:path>
              <a:path w="15405735" h="563880">
                <a:moveTo>
                  <a:pt x="15061669" y="171450"/>
                </a:moveTo>
                <a:lnTo>
                  <a:pt x="15042078" y="171450"/>
                </a:lnTo>
                <a:lnTo>
                  <a:pt x="15039719" y="172720"/>
                </a:lnTo>
                <a:lnTo>
                  <a:pt x="15064027" y="172720"/>
                </a:lnTo>
                <a:lnTo>
                  <a:pt x="15061669" y="171450"/>
                </a:lnTo>
                <a:close/>
              </a:path>
              <a:path w="15405735" h="563880">
                <a:moveTo>
                  <a:pt x="15054371" y="170179"/>
                </a:moveTo>
                <a:lnTo>
                  <a:pt x="15049375" y="170179"/>
                </a:lnTo>
                <a:lnTo>
                  <a:pt x="15046905" y="171450"/>
                </a:lnTo>
                <a:lnTo>
                  <a:pt x="15056841" y="171450"/>
                </a:lnTo>
                <a:lnTo>
                  <a:pt x="15054371" y="170179"/>
                </a:lnTo>
                <a:close/>
              </a:path>
              <a:path w="15405735" h="563880">
                <a:moveTo>
                  <a:pt x="15366401" y="96520"/>
                </a:moveTo>
                <a:lnTo>
                  <a:pt x="15346810" y="96520"/>
                </a:lnTo>
                <a:lnTo>
                  <a:pt x="15349204" y="97789"/>
                </a:lnTo>
                <a:lnTo>
                  <a:pt x="15364007" y="97789"/>
                </a:lnTo>
                <a:lnTo>
                  <a:pt x="15366401" y="96520"/>
                </a:lnTo>
                <a:close/>
              </a:path>
              <a:path w="15405735" h="563880">
                <a:moveTo>
                  <a:pt x="15377702" y="92709"/>
                </a:moveTo>
                <a:lnTo>
                  <a:pt x="15335510" y="92709"/>
                </a:lnTo>
                <a:lnTo>
                  <a:pt x="15339880" y="95250"/>
                </a:lnTo>
                <a:lnTo>
                  <a:pt x="15342144" y="96520"/>
                </a:lnTo>
                <a:lnTo>
                  <a:pt x="15371067" y="96520"/>
                </a:lnTo>
                <a:lnTo>
                  <a:pt x="15373332" y="95250"/>
                </a:lnTo>
                <a:lnTo>
                  <a:pt x="15377702" y="92709"/>
                </a:lnTo>
                <a:close/>
              </a:path>
              <a:path w="15405735" h="563880">
                <a:moveTo>
                  <a:pt x="15375542" y="3809"/>
                </a:moveTo>
                <a:lnTo>
                  <a:pt x="15337670" y="3809"/>
                </a:lnTo>
                <a:lnTo>
                  <a:pt x="15335510" y="5079"/>
                </a:lnTo>
                <a:lnTo>
                  <a:pt x="15322161" y="15239"/>
                </a:lnTo>
                <a:lnTo>
                  <a:pt x="15320542" y="16509"/>
                </a:lnTo>
                <a:lnTo>
                  <a:pt x="15319007" y="17779"/>
                </a:lnTo>
                <a:lnTo>
                  <a:pt x="15317557" y="20320"/>
                </a:lnTo>
                <a:lnTo>
                  <a:pt x="15316192" y="21589"/>
                </a:lnTo>
                <a:lnTo>
                  <a:pt x="15314922" y="24129"/>
                </a:lnTo>
                <a:lnTo>
                  <a:pt x="15313741" y="26670"/>
                </a:lnTo>
                <a:lnTo>
                  <a:pt x="15312661" y="27939"/>
                </a:lnTo>
                <a:lnTo>
                  <a:pt x="15311682" y="30479"/>
                </a:lnTo>
                <a:lnTo>
                  <a:pt x="15310807" y="33020"/>
                </a:lnTo>
                <a:lnTo>
                  <a:pt x="15310036" y="34289"/>
                </a:lnTo>
                <a:lnTo>
                  <a:pt x="15307898" y="46989"/>
                </a:lnTo>
                <a:lnTo>
                  <a:pt x="15307898" y="52070"/>
                </a:lnTo>
                <a:lnTo>
                  <a:pt x="15308085" y="54609"/>
                </a:lnTo>
                <a:lnTo>
                  <a:pt x="15308398" y="57150"/>
                </a:lnTo>
                <a:lnTo>
                  <a:pt x="15308830" y="59689"/>
                </a:lnTo>
                <a:lnTo>
                  <a:pt x="15309375" y="60959"/>
                </a:lnTo>
                <a:lnTo>
                  <a:pt x="15310036" y="63500"/>
                </a:lnTo>
                <a:lnTo>
                  <a:pt x="15310807" y="66039"/>
                </a:lnTo>
                <a:lnTo>
                  <a:pt x="15311682" y="68579"/>
                </a:lnTo>
                <a:lnTo>
                  <a:pt x="15312661" y="69850"/>
                </a:lnTo>
                <a:lnTo>
                  <a:pt x="15313741" y="72389"/>
                </a:lnTo>
                <a:lnTo>
                  <a:pt x="15314922" y="74929"/>
                </a:lnTo>
                <a:lnTo>
                  <a:pt x="15316192" y="76200"/>
                </a:lnTo>
                <a:lnTo>
                  <a:pt x="15317557" y="78739"/>
                </a:lnTo>
                <a:lnTo>
                  <a:pt x="15319007" y="80009"/>
                </a:lnTo>
                <a:lnTo>
                  <a:pt x="15320542" y="82550"/>
                </a:lnTo>
                <a:lnTo>
                  <a:pt x="15322161" y="83820"/>
                </a:lnTo>
                <a:lnTo>
                  <a:pt x="15323856" y="85089"/>
                </a:lnTo>
                <a:lnTo>
                  <a:pt x="15325628" y="86359"/>
                </a:lnTo>
                <a:lnTo>
                  <a:pt x="15327471" y="88900"/>
                </a:lnTo>
                <a:lnTo>
                  <a:pt x="15329386" y="90170"/>
                </a:lnTo>
                <a:lnTo>
                  <a:pt x="15331366" y="91439"/>
                </a:lnTo>
                <a:lnTo>
                  <a:pt x="15333408" y="92709"/>
                </a:lnTo>
                <a:lnTo>
                  <a:pt x="15379805" y="92709"/>
                </a:lnTo>
                <a:lnTo>
                  <a:pt x="15381846" y="91439"/>
                </a:lnTo>
                <a:lnTo>
                  <a:pt x="15383826" y="90170"/>
                </a:lnTo>
                <a:lnTo>
                  <a:pt x="15385741" y="88900"/>
                </a:lnTo>
                <a:lnTo>
                  <a:pt x="15387584" y="86359"/>
                </a:lnTo>
                <a:lnTo>
                  <a:pt x="15389355" y="85089"/>
                </a:lnTo>
                <a:lnTo>
                  <a:pt x="15391051" y="83820"/>
                </a:lnTo>
                <a:lnTo>
                  <a:pt x="15392671" y="82550"/>
                </a:lnTo>
                <a:lnTo>
                  <a:pt x="15394204" y="80009"/>
                </a:lnTo>
                <a:lnTo>
                  <a:pt x="15395655" y="78739"/>
                </a:lnTo>
                <a:lnTo>
                  <a:pt x="15397020" y="76200"/>
                </a:lnTo>
                <a:lnTo>
                  <a:pt x="15398290" y="74929"/>
                </a:lnTo>
                <a:lnTo>
                  <a:pt x="15399471" y="72389"/>
                </a:lnTo>
                <a:lnTo>
                  <a:pt x="15400552" y="69850"/>
                </a:lnTo>
                <a:lnTo>
                  <a:pt x="15401531" y="68579"/>
                </a:lnTo>
                <a:lnTo>
                  <a:pt x="15402405" y="66039"/>
                </a:lnTo>
                <a:lnTo>
                  <a:pt x="15403175" y="63500"/>
                </a:lnTo>
                <a:lnTo>
                  <a:pt x="15403838" y="60959"/>
                </a:lnTo>
                <a:lnTo>
                  <a:pt x="15356606" y="60959"/>
                </a:lnTo>
                <a:lnTo>
                  <a:pt x="15356606" y="36829"/>
                </a:lnTo>
                <a:lnTo>
                  <a:pt x="15403838" y="36829"/>
                </a:lnTo>
                <a:lnTo>
                  <a:pt x="15403175" y="34289"/>
                </a:lnTo>
                <a:lnTo>
                  <a:pt x="15402405" y="33020"/>
                </a:lnTo>
                <a:lnTo>
                  <a:pt x="15401531" y="30479"/>
                </a:lnTo>
                <a:lnTo>
                  <a:pt x="15400552" y="27939"/>
                </a:lnTo>
                <a:lnTo>
                  <a:pt x="15399471" y="26670"/>
                </a:lnTo>
                <a:lnTo>
                  <a:pt x="15398290" y="24129"/>
                </a:lnTo>
                <a:lnTo>
                  <a:pt x="15397020" y="21589"/>
                </a:lnTo>
                <a:lnTo>
                  <a:pt x="15395655" y="20320"/>
                </a:lnTo>
                <a:lnTo>
                  <a:pt x="15394204" y="17779"/>
                </a:lnTo>
                <a:lnTo>
                  <a:pt x="15392671" y="16509"/>
                </a:lnTo>
                <a:lnTo>
                  <a:pt x="15391051" y="15239"/>
                </a:lnTo>
                <a:lnTo>
                  <a:pt x="15389355" y="12700"/>
                </a:lnTo>
                <a:lnTo>
                  <a:pt x="15377702" y="5079"/>
                </a:lnTo>
                <a:lnTo>
                  <a:pt x="15375542" y="3809"/>
                </a:lnTo>
                <a:close/>
              </a:path>
              <a:path w="15405735" h="563880">
                <a:moveTo>
                  <a:pt x="14542578" y="36829"/>
                </a:moveTo>
                <a:lnTo>
                  <a:pt x="14542578" y="60959"/>
                </a:lnTo>
                <a:lnTo>
                  <a:pt x="14550157" y="60959"/>
                </a:lnTo>
                <a:lnTo>
                  <a:pt x="14553115" y="55879"/>
                </a:lnTo>
                <a:lnTo>
                  <a:pt x="14542578" y="36829"/>
                </a:lnTo>
                <a:close/>
              </a:path>
              <a:path w="15405735" h="563880">
                <a:moveTo>
                  <a:pt x="15309375" y="36829"/>
                </a:moveTo>
                <a:lnTo>
                  <a:pt x="14542578" y="36829"/>
                </a:lnTo>
                <a:lnTo>
                  <a:pt x="14553115" y="55879"/>
                </a:lnTo>
                <a:lnTo>
                  <a:pt x="14550157" y="60959"/>
                </a:lnTo>
                <a:lnTo>
                  <a:pt x="15309375" y="60959"/>
                </a:lnTo>
                <a:lnTo>
                  <a:pt x="15308830" y="59689"/>
                </a:lnTo>
                <a:lnTo>
                  <a:pt x="15308398" y="57150"/>
                </a:lnTo>
                <a:lnTo>
                  <a:pt x="15308085" y="54609"/>
                </a:lnTo>
                <a:lnTo>
                  <a:pt x="15307898" y="52070"/>
                </a:lnTo>
                <a:lnTo>
                  <a:pt x="15307898" y="46989"/>
                </a:lnTo>
                <a:lnTo>
                  <a:pt x="15308085" y="44450"/>
                </a:lnTo>
                <a:lnTo>
                  <a:pt x="15308398" y="41909"/>
                </a:lnTo>
                <a:lnTo>
                  <a:pt x="15308830" y="39370"/>
                </a:lnTo>
                <a:lnTo>
                  <a:pt x="15309375" y="36829"/>
                </a:lnTo>
                <a:close/>
              </a:path>
              <a:path w="15405735" h="563880">
                <a:moveTo>
                  <a:pt x="15403838" y="36829"/>
                </a:moveTo>
                <a:lnTo>
                  <a:pt x="15356606" y="36829"/>
                </a:lnTo>
                <a:lnTo>
                  <a:pt x="15356606" y="60959"/>
                </a:lnTo>
                <a:lnTo>
                  <a:pt x="15403838" y="60959"/>
                </a:lnTo>
                <a:lnTo>
                  <a:pt x="15404382" y="59689"/>
                </a:lnTo>
                <a:lnTo>
                  <a:pt x="15404814" y="57150"/>
                </a:lnTo>
                <a:lnTo>
                  <a:pt x="15405126" y="54609"/>
                </a:lnTo>
                <a:lnTo>
                  <a:pt x="15405314" y="52070"/>
                </a:lnTo>
                <a:lnTo>
                  <a:pt x="15405314" y="46989"/>
                </a:lnTo>
                <a:lnTo>
                  <a:pt x="15405126" y="44450"/>
                </a:lnTo>
                <a:lnTo>
                  <a:pt x="15404814" y="41909"/>
                </a:lnTo>
                <a:lnTo>
                  <a:pt x="15404382" y="39370"/>
                </a:lnTo>
                <a:lnTo>
                  <a:pt x="15403838" y="36829"/>
                </a:lnTo>
                <a:close/>
              </a:path>
              <a:path w="15405735" h="563880">
                <a:moveTo>
                  <a:pt x="14542578" y="36829"/>
                </a:moveTo>
                <a:lnTo>
                  <a:pt x="14535569" y="36829"/>
                </a:lnTo>
                <a:lnTo>
                  <a:pt x="14532041" y="43179"/>
                </a:lnTo>
                <a:lnTo>
                  <a:pt x="14542578" y="36829"/>
                </a:lnTo>
                <a:close/>
              </a:path>
              <a:path w="15405735" h="563880">
                <a:moveTo>
                  <a:pt x="15371067" y="2539"/>
                </a:moveTo>
                <a:lnTo>
                  <a:pt x="15342144" y="2539"/>
                </a:lnTo>
                <a:lnTo>
                  <a:pt x="15339880" y="3809"/>
                </a:lnTo>
                <a:lnTo>
                  <a:pt x="15373332" y="3809"/>
                </a:lnTo>
                <a:lnTo>
                  <a:pt x="15371067" y="2539"/>
                </a:lnTo>
                <a:close/>
              </a:path>
              <a:path w="15405735" h="563880">
                <a:moveTo>
                  <a:pt x="15366401" y="1270"/>
                </a:moveTo>
                <a:lnTo>
                  <a:pt x="15346810" y="1270"/>
                </a:lnTo>
                <a:lnTo>
                  <a:pt x="15344452" y="2539"/>
                </a:lnTo>
                <a:lnTo>
                  <a:pt x="15368760" y="2539"/>
                </a:lnTo>
                <a:lnTo>
                  <a:pt x="15366401" y="1270"/>
                </a:lnTo>
                <a:close/>
              </a:path>
              <a:path w="15405735" h="563880">
                <a:moveTo>
                  <a:pt x="15356606" y="0"/>
                </a:moveTo>
                <a:lnTo>
                  <a:pt x="15354108" y="1270"/>
                </a:lnTo>
                <a:lnTo>
                  <a:pt x="15359104" y="1270"/>
                </a:lnTo>
                <a:lnTo>
                  <a:pt x="15356606" y="0"/>
                </a:lnTo>
                <a:close/>
              </a:path>
            </a:pathLst>
          </a:custGeom>
          <a:solidFill>
            <a:srgbClr val="00A7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1286"/>
          </a:p>
        </p:txBody>
      </p:sp>
      <p:sp>
        <p:nvSpPr>
          <p:cNvPr id="2056" name="Прямоугольник 97">
            <a:extLst>
              <a:ext uri="{FF2B5EF4-FFF2-40B4-BE49-F238E27FC236}">
                <a16:creationId xmlns="" xmlns:a16="http://schemas.microsoft.com/office/drawing/2014/main" id="{D2EA700C-6B30-4452-8FA3-E54CDD9D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746" y="1382202"/>
            <a:ext cx="1701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uz-Cyrl-UZ" alt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Ўқув курсларга юориш </a:t>
            </a:r>
            <a:r>
              <a:rPr lang="uz-Cyrl-UZ" altLang="ru-RU" sz="1200" b="1" dirty="0" smtClean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йўналишларини </a:t>
            </a:r>
            <a:r>
              <a:rPr lang="uz-Cyrl-UZ" altLang="ru-RU" sz="1200" b="1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танлаш</a:t>
            </a:r>
            <a:endParaRPr lang="uz-Cyrl-UZ" altLang="ru-RU" sz="1200" dirty="0">
              <a:solidFill>
                <a:srgbClr val="0080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ссылка на другую страницу 6">
            <a:extLst>
              <a:ext uri="{FF2B5EF4-FFF2-40B4-BE49-F238E27FC236}">
                <a16:creationId xmlns="" xmlns:a16="http://schemas.microsoft.com/office/drawing/2014/main" id="{9A874866-454E-432A-8081-872797443A57}"/>
              </a:ext>
            </a:extLst>
          </p:cNvPr>
          <p:cNvSpPr/>
          <p:nvPr/>
        </p:nvSpPr>
        <p:spPr>
          <a:xfrm>
            <a:off x="1413033" y="2448677"/>
            <a:ext cx="827453" cy="305027"/>
          </a:xfrm>
          <a:prstGeom prst="flowChartOffpage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286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2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Прямоугольник 97">
            <a:extLst>
              <a:ext uri="{FF2B5EF4-FFF2-40B4-BE49-F238E27FC236}">
                <a16:creationId xmlns="" xmlns:a16="http://schemas.microsoft.com/office/drawing/2014/main" id="{58D200B9-9C36-4746-9BB3-7B5228ADD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356" y="1355850"/>
            <a:ext cx="926806" cy="88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uz-Cyrl-UZ" altLang="ru-RU" sz="857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Йўналишлар:</a:t>
            </a:r>
          </a:p>
          <a:p>
            <a:pPr eaLnBrk="1" hangingPunct="1"/>
            <a:r>
              <a:rPr lang="uz-Cyrl-UZ" altLang="ru-RU" sz="857" b="1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математика;</a:t>
            </a:r>
          </a:p>
          <a:p>
            <a:pPr eaLnBrk="1" hangingPunct="1"/>
            <a:r>
              <a:rPr lang="uz-Cyrl-UZ" altLang="ru-RU" sz="857" b="1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физика;</a:t>
            </a:r>
          </a:p>
          <a:p>
            <a:pPr eaLnBrk="1" hangingPunct="1"/>
            <a:r>
              <a:rPr lang="uz-Cyrl-UZ" altLang="ru-RU" sz="857" b="1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кимё;</a:t>
            </a:r>
          </a:p>
          <a:p>
            <a:pPr eaLnBrk="1" hangingPunct="1"/>
            <a:r>
              <a:rPr lang="uz-Cyrl-UZ" altLang="ru-RU" sz="857" b="1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тарих;</a:t>
            </a:r>
          </a:p>
          <a:p>
            <a:pPr eaLnBrk="1" hangingPunct="1"/>
            <a:r>
              <a:rPr lang="uz-Cyrl-UZ" altLang="ru-RU" sz="857" b="1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чет тили</a:t>
            </a:r>
            <a:r>
              <a:rPr lang="uz-Cyrl-UZ" altLang="ru-RU" sz="857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7" name="TextBox 121">
            <a:extLst>
              <a:ext uri="{FF2B5EF4-FFF2-40B4-BE49-F238E27FC236}">
                <a16:creationId xmlns="" xmlns:a16="http://schemas.microsoft.com/office/drawing/2014/main" id="{E7585399-23ED-4E30-B31E-C581CF45C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0444" y="4994268"/>
            <a:ext cx="3381971" cy="88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 b="1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742950" indent="-285750">
              <a:defRPr sz="2100">
                <a:latin typeface="Calibri" panose="020F0502020204030204" pitchFamily="34" charset="0"/>
              </a:defRPr>
            </a:lvl2pPr>
            <a:lvl3pPr marL="1143000" indent="-228600">
              <a:defRPr sz="2100">
                <a:latin typeface="Calibri" panose="020F0502020204030204" pitchFamily="34" charset="0"/>
              </a:defRPr>
            </a:lvl3pPr>
            <a:lvl4pPr marL="1600200" indent="-228600">
              <a:defRPr sz="2100">
                <a:latin typeface="Calibri" panose="020F0502020204030204" pitchFamily="34" charset="0"/>
              </a:defRPr>
            </a:lvl4pPr>
            <a:lvl5pPr marL="2057400" indent="-228600">
              <a:defRPr sz="2100">
                <a:latin typeface="Calibri" panose="020F0502020204030204" pitchFamily="34" charset="0"/>
              </a:defRPr>
            </a:lvl5pPr>
            <a:lvl6pPr marL="25146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6pPr>
            <a:lvl7pPr marL="29718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7pPr>
            <a:lvl8pPr marL="34290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8pPr>
            <a:lvl9pPr marL="38862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9pPr>
          </a:lstStyle>
          <a:p>
            <a:r>
              <a:rPr lang="uz-Cyrl-UZ" sz="857" b="0" dirty="0">
                <a:solidFill>
                  <a:srgbClr val="0080C5"/>
                </a:solidFill>
                <a:ea typeface="+mn-ea"/>
              </a:rPr>
              <a:t>Ўқувчиларнинг билим даражасини ошириш бўйича онлайн дастурлар ишлаб чиқиш.</a:t>
            </a:r>
            <a:endParaRPr lang="ru-RU" sz="857" b="0" dirty="0">
              <a:solidFill>
                <a:srgbClr val="0080C5"/>
              </a:solidFill>
              <a:ea typeface="+mn-ea"/>
            </a:endParaRPr>
          </a:p>
          <a:p>
            <a:r>
              <a:rPr lang="uz-Cyrl-UZ" sz="857" b="0" dirty="0">
                <a:solidFill>
                  <a:srgbClr val="0080C5"/>
                </a:solidFill>
                <a:ea typeface="+mn-ea"/>
              </a:rPr>
              <a:t>Масалан, кунлик тестлар бериб борилади. Ўқувчи кунлик тестларни ечиб боради ва ўқув йили охирида энг юқори балл тўплаган ўқувчиларни ота-оналарига пул мукофотлари берилади.</a:t>
            </a:r>
            <a:endParaRPr lang="ru-RU" sz="857" b="0" dirty="0">
              <a:solidFill>
                <a:srgbClr val="0080C5"/>
              </a:solidFill>
              <a:ea typeface="+mn-ea"/>
            </a:endParaRPr>
          </a:p>
        </p:txBody>
      </p:sp>
      <p:pic>
        <p:nvPicPr>
          <p:cNvPr id="2068" name="Picture 27" descr="Картинки по запросу &quot;icon result&quot;">
            <a:extLst>
              <a:ext uri="{FF2B5EF4-FFF2-40B4-BE49-F238E27FC236}">
                <a16:creationId xmlns="" xmlns:a16="http://schemas.microsoft.com/office/drawing/2014/main" id="{F4C49DCE-CB7B-4ED2-ACA4-570DC253D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565" y="5093203"/>
            <a:ext cx="765495" cy="76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65BF3EA-D9FF-4DF6-A8AD-86F9002F2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61604" y1="20140" x2="48388" y2="18473"/>
                        <a14:foregroundMark x1="48388" y1="18473" x2="35697" y2="22159"/>
                        <a14:foregroundMark x1="34811" y1="22510" x2="47180" y2="17946"/>
                        <a14:foregroundMark x1="47180" y1="17946" x2="53868" y2="17376"/>
                        <a14:foregroundMark x1="53868" y1="17376" x2="60073" y2="19131"/>
                        <a14:foregroundMark x1="60073" y1="19131" x2="60556" y2="19482"/>
                        <a14:foregroundMark x1="46213" y1="18254" x2="35818" y2="21501"/>
                        <a14:foregroundMark x1="45286" y1="17727" x2="37107" y2="206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5879" r="18983" b="20619"/>
          <a:stretch/>
        </p:blipFill>
        <p:spPr>
          <a:xfrm>
            <a:off x="10075735" y="25400"/>
            <a:ext cx="683984" cy="654117"/>
          </a:xfrm>
          <a:prstGeom prst="rect">
            <a:avLst/>
          </a:prstGeom>
        </p:spPr>
      </p:pic>
      <p:pic>
        <p:nvPicPr>
          <p:cNvPr id="1026" name="Picture 2" descr="Certificate, course, distance, education, school, training, university icon  - Download on Iconfinder">
            <a:extLst>
              <a:ext uri="{FF2B5EF4-FFF2-40B4-BE49-F238E27FC236}">
                <a16:creationId xmlns="" xmlns:a16="http://schemas.microsoft.com/office/drawing/2014/main" id="{0249294F-1680-4AFD-8494-C3D31014E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11" y="1389915"/>
            <a:ext cx="1124248" cy="93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Прямоугольник: скругленные углы 43">
            <a:extLst>
              <a:ext uri="{FF2B5EF4-FFF2-40B4-BE49-F238E27FC236}">
                <a16:creationId xmlns="" xmlns:a16="http://schemas.microsoft.com/office/drawing/2014/main" id="{C456717E-C3D9-410C-8C66-53FFC6905394}"/>
              </a:ext>
            </a:extLst>
          </p:cNvPr>
          <p:cNvSpPr/>
          <p:nvPr/>
        </p:nvSpPr>
        <p:spPr>
          <a:xfrm>
            <a:off x="5703881" y="1200013"/>
            <a:ext cx="6000439" cy="12486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1" name="TextBox 121">
            <a:extLst>
              <a:ext uri="{FF2B5EF4-FFF2-40B4-BE49-F238E27FC236}">
                <a16:creationId xmlns="" xmlns:a16="http://schemas.microsoft.com/office/drawing/2014/main" id="{7B91B150-D005-44B9-AC39-31ED1C89B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473" y="1408556"/>
            <a:ext cx="17136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 b="1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742950" indent="-285750">
              <a:defRPr sz="2100">
                <a:latin typeface="Calibri" panose="020F0502020204030204" pitchFamily="34" charset="0"/>
              </a:defRPr>
            </a:lvl2pPr>
            <a:lvl3pPr marL="1143000" indent="-228600">
              <a:defRPr sz="2100">
                <a:latin typeface="Calibri" panose="020F0502020204030204" pitchFamily="34" charset="0"/>
              </a:defRPr>
            </a:lvl3pPr>
            <a:lvl4pPr marL="1600200" indent="-228600">
              <a:defRPr sz="2100">
                <a:latin typeface="Calibri" panose="020F0502020204030204" pitchFamily="34" charset="0"/>
              </a:defRPr>
            </a:lvl4pPr>
            <a:lvl5pPr marL="2057400" indent="-228600">
              <a:defRPr sz="2100">
                <a:latin typeface="Calibri" panose="020F0502020204030204" pitchFamily="34" charset="0"/>
              </a:defRPr>
            </a:lvl5pPr>
            <a:lvl6pPr marL="25146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6pPr>
            <a:lvl7pPr marL="29718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7pPr>
            <a:lvl8pPr marL="34290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8pPr>
            <a:lvl9pPr marL="38862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9pPr>
          </a:lstStyle>
          <a:p>
            <a:r>
              <a:rPr lang="ru-RU" altLang="ru-RU" dirty="0" err="1" smtClean="0"/>
              <a:t>Ўқув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курслар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билан</a:t>
            </a:r>
            <a:r>
              <a:rPr lang="ru-RU" altLang="ru-RU" dirty="0" smtClean="0"/>
              <a:t> </a:t>
            </a:r>
            <a:r>
              <a:rPr lang="uz-Cyrl-UZ" altLang="ru-RU" dirty="0"/>
              <a:t>ҳамкорликни йўлга қўйиш</a:t>
            </a:r>
            <a:endParaRPr lang="ru-RU" altLang="ru-RU" dirty="0"/>
          </a:p>
        </p:txBody>
      </p:sp>
      <p:pic>
        <p:nvPicPr>
          <p:cNvPr id="50" name="Picture 118" descr="Картинки по запросу &quot;icon vmeste&quot;">
            <a:extLst>
              <a:ext uri="{FF2B5EF4-FFF2-40B4-BE49-F238E27FC236}">
                <a16:creationId xmlns="" xmlns:a16="http://schemas.microsoft.com/office/drawing/2014/main" id="{1DC6FEF8-E2B2-4749-B8F7-762340ACE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</a:blip>
          <a:srcRect l="24783" t="5870" r="23833" b="134"/>
          <a:stretch>
            <a:fillRect/>
          </a:stretch>
        </p:blipFill>
        <p:spPr bwMode="auto">
          <a:xfrm>
            <a:off x="5874142" y="1480382"/>
            <a:ext cx="827453" cy="81738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Блок-схема: ссылка на другую страницу 25">
            <a:extLst>
              <a:ext uri="{FF2B5EF4-FFF2-40B4-BE49-F238E27FC236}">
                <a16:creationId xmlns="" xmlns:a16="http://schemas.microsoft.com/office/drawing/2014/main" id="{44760D6E-FEB3-47F3-BD75-0D7850C2B1EB}"/>
              </a:ext>
            </a:extLst>
          </p:cNvPr>
          <p:cNvSpPr/>
          <p:nvPr/>
        </p:nvSpPr>
        <p:spPr>
          <a:xfrm>
            <a:off x="6155320" y="2460106"/>
            <a:ext cx="827453" cy="305027"/>
          </a:xfrm>
          <a:prstGeom prst="flowChartOffpageConnector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286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2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="" xmlns:a16="http://schemas.microsoft.com/office/drawing/2014/main" id="{0F58A684-9073-4713-9E67-E1D3DDC5E416}"/>
              </a:ext>
            </a:extLst>
          </p:cNvPr>
          <p:cNvSpPr/>
          <p:nvPr/>
        </p:nvSpPr>
        <p:spPr>
          <a:xfrm>
            <a:off x="2685873" y="3111185"/>
            <a:ext cx="7051172" cy="12486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TextBox 121">
            <a:extLst>
              <a:ext uri="{FF2B5EF4-FFF2-40B4-BE49-F238E27FC236}">
                <a16:creationId xmlns="" xmlns:a16="http://schemas.microsoft.com/office/drawing/2014/main" id="{F858B1FB-C80F-45D0-975B-82FE1283F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2572" y="3454055"/>
            <a:ext cx="1941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 b="1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742950" indent="-285750">
              <a:defRPr sz="2100">
                <a:latin typeface="Calibri" panose="020F0502020204030204" pitchFamily="34" charset="0"/>
              </a:defRPr>
            </a:lvl2pPr>
            <a:lvl3pPr marL="1143000" indent="-228600">
              <a:defRPr sz="2100">
                <a:latin typeface="Calibri" panose="020F0502020204030204" pitchFamily="34" charset="0"/>
              </a:defRPr>
            </a:lvl3pPr>
            <a:lvl4pPr marL="1600200" indent="-228600">
              <a:defRPr sz="2100">
                <a:latin typeface="Calibri" panose="020F0502020204030204" pitchFamily="34" charset="0"/>
              </a:defRPr>
            </a:lvl4pPr>
            <a:lvl5pPr marL="2057400" indent="-228600">
              <a:defRPr sz="2100">
                <a:latin typeface="Calibri" panose="020F0502020204030204" pitchFamily="34" charset="0"/>
              </a:defRPr>
            </a:lvl5pPr>
            <a:lvl6pPr marL="25146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6pPr>
            <a:lvl7pPr marL="29718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7pPr>
            <a:lvl8pPr marL="34290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8pPr>
            <a:lvl9pPr marL="3886200" indent="-228600" defTabSz="1074738" eaLnBrk="0" fontAlgn="base" hangingPunct="0">
              <a:spcBef>
                <a:spcPct val="0"/>
              </a:spcBef>
              <a:spcAft>
                <a:spcPct val="0"/>
              </a:spcAft>
              <a:defRPr sz="2100">
                <a:latin typeface="Calibri" panose="020F0502020204030204" pitchFamily="34" charset="0"/>
              </a:defRPr>
            </a:lvl9pPr>
          </a:lstStyle>
          <a:p>
            <a:r>
              <a:rPr lang="uz-Cyrl-UZ" altLang="ru-RU" dirty="0" smtClean="0"/>
              <a:t>1+1 режани амалга ошириш</a:t>
            </a:r>
            <a:endParaRPr lang="ru-RU" altLang="ru-RU" dirty="0"/>
          </a:p>
        </p:txBody>
      </p:sp>
      <p:sp>
        <p:nvSpPr>
          <p:cNvPr id="36" name="Блок-схема: ссылка на другую страницу 35">
            <a:extLst>
              <a:ext uri="{FF2B5EF4-FFF2-40B4-BE49-F238E27FC236}">
                <a16:creationId xmlns="" xmlns:a16="http://schemas.microsoft.com/office/drawing/2014/main" id="{7EB833D8-16BA-4B70-B672-273A98AE0997}"/>
              </a:ext>
            </a:extLst>
          </p:cNvPr>
          <p:cNvSpPr/>
          <p:nvPr/>
        </p:nvSpPr>
        <p:spPr>
          <a:xfrm>
            <a:off x="3129662" y="4364132"/>
            <a:ext cx="827454" cy="305026"/>
          </a:xfrm>
          <a:prstGeom prst="flowChartOffpageConnector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1286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Иконки «Реклама» — скачай бесплатно PNG и вектор">
            <a:extLst>
              <a:ext uri="{FF2B5EF4-FFF2-40B4-BE49-F238E27FC236}">
                <a16:creationId xmlns="" xmlns:a16="http://schemas.microsoft.com/office/drawing/2014/main" id="{8486742C-E9CA-4DE9-A6C4-E0DE34175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236" y="3332883"/>
            <a:ext cx="889033" cy="88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Прямоугольник 97">
            <a:extLst>
              <a:ext uri="{FF2B5EF4-FFF2-40B4-BE49-F238E27FC236}">
                <a16:creationId xmlns="" xmlns:a16="http://schemas.microsoft.com/office/drawing/2014/main" id="{B572E653-7447-444A-8092-4EA51C4C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5166" y="3289057"/>
            <a:ext cx="3666264" cy="88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uz-Cyrl-UZ" sz="857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Ўқув марказларида ўқитиш сифати юқорилигини инобатга олиб, мактабдаги энг яхши ўқитувчиларни танлаб олган ҳолда 1+1 шаклда ўқитишни йўлга қўйиш.</a:t>
            </a:r>
            <a:endParaRPr lang="ru-RU" sz="857" dirty="0">
              <a:solidFill>
                <a:srgbClr val="0080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Cyrl-UZ" sz="857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Масалан, Ўқув-маркази ўқитувчилари мактаб ўқитувчиларига ўқитиш услублари ва ғояларини ўргатади ва мактаб ўқитувчилари ўз мактабига борганда ушбу ўқитувчига битта ўқитувчи бириктирилади.</a:t>
            </a:r>
            <a:endParaRPr lang="ru-RU" sz="857" dirty="0">
              <a:solidFill>
                <a:srgbClr val="0080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Блок-схема: ссылка на другую страницу 69">
            <a:extLst>
              <a:ext uri="{FF2B5EF4-FFF2-40B4-BE49-F238E27FC236}">
                <a16:creationId xmlns="" xmlns:a16="http://schemas.microsoft.com/office/drawing/2014/main" id="{50B027C9-1B47-4E57-9A0E-D03DC7785F33}"/>
              </a:ext>
            </a:extLst>
          </p:cNvPr>
          <p:cNvSpPr/>
          <p:nvPr/>
        </p:nvSpPr>
        <p:spPr>
          <a:xfrm>
            <a:off x="7252839" y="6060452"/>
            <a:ext cx="827453" cy="305027"/>
          </a:xfrm>
          <a:prstGeom prst="flowChartOffpageConnector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86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="" xmlns:a16="http://schemas.microsoft.com/office/drawing/2014/main" id="{FBE65CF5-B3AC-4EA2-8DC5-6E5C3E8632A3}"/>
              </a:ext>
            </a:extLst>
          </p:cNvPr>
          <p:cNvSpPr/>
          <p:nvPr/>
        </p:nvSpPr>
        <p:spPr>
          <a:xfrm>
            <a:off x="689363" y="4837824"/>
            <a:ext cx="5465957" cy="12486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ссылка на другую страницу 55">
            <a:extLst>
              <a:ext uri="{FF2B5EF4-FFF2-40B4-BE49-F238E27FC236}">
                <a16:creationId xmlns="" xmlns:a16="http://schemas.microsoft.com/office/drawing/2014/main" id="{165CECFD-3E28-4110-A065-CE9C9ADF0242}"/>
              </a:ext>
            </a:extLst>
          </p:cNvPr>
          <p:cNvSpPr/>
          <p:nvPr/>
        </p:nvSpPr>
        <p:spPr>
          <a:xfrm>
            <a:off x="1210643" y="6095132"/>
            <a:ext cx="827454" cy="305027"/>
          </a:xfrm>
          <a:prstGeom prst="flowChartOffpageConnector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86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28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" name="Picture 25" descr="Картинки по запросу &quot;Timetable of classes icon&quot;">
            <a:extLst>
              <a:ext uri="{FF2B5EF4-FFF2-40B4-BE49-F238E27FC236}">
                <a16:creationId xmlns="" xmlns:a16="http://schemas.microsoft.com/office/drawing/2014/main" id="{58D96FEE-9CDF-44C8-8F5C-B1AC033B4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90" y="4828439"/>
            <a:ext cx="1136196" cy="113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Прямоугольник 97">
            <a:extLst>
              <a:ext uri="{FF2B5EF4-FFF2-40B4-BE49-F238E27FC236}">
                <a16:creationId xmlns="" xmlns:a16="http://schemas.microsoft.com/office/drawing/2014/main" id="{EB19EAE5-BB8D-47FB-9547-EA8171B91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836" y="5000491"/>
            <a:ext cx="3411866" cy="88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uz-Cyrl-UZ" sz="857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Ўқувчилар уйга боришганда дарс қилишга қийналиш ҳолатлари мавжудлигини инобатга олиб ота-оналар учун “Ота-оналар мактабини” ташкил этиш.</a:t>
            </a:r>
            <a:endParaRPr lang="ru-RU" sz="857" dirty="0">
              <a:solidFill>
                <a:srgbClr val="0080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Cyrl-UZ" sz="857" dirty="0">
                <a:solidFill>
                  <a:srgbClr val="008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Масалан, унда хоҳиши бор ота-оналар учун фарзандини уйга вазифаларини ечиб бериш йўлларини ўргатиш бўйича қисқа курслар ташкил этилади.</a:t>
            </a:r>
            <a:endParaRPr lang="ru-RU" sz="857" dirty="0">
              <a:solidFill>
                <a:srgbClr val="0080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162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Murodjon Karabaev</dc:creator>
  <cp:lastModifiedBy>Aminov Bahrom</cp:lastModifiedBy>
  <cp:revision>40</cp:revision>
  <dcterms:created xsi:type="dcterms:W3CDTF">2021-03-11T06:09:45Z</dcterms:created>
  <dcterms:modified xsi:type="dcterms:W3CDTF">2021-03-24T14:23:37Z</dcterms:modified>
</cp:coreProperties>
</file>