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7E533-3CA5-40F9-B6B9-1BA3C327A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DD32A1-9191-4886-8FA7-67D71C69C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723D28-9718-4AB0-AA96-7E135198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78F830-5F05-4024-B972-E3E65531B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88764-E66E-4D86-8D4A-0824383F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3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E77B5-868C-4E5A-B7AF-60A052737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8E9FDC-FC71-4197-BF1A-847709A96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019FA9-527A-4C81-A1C6-1E98B7D2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428EE-A99E-4AE1-973E-8AC309ED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E20504-4677-4E02-BBA2-DC3CB8DA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7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CD9523-2B4A-46E0-8F18-80002FAE0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9E341A-2515-4408-9A9D-161463EC8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85BD94-DDFB-4BD6-A323-5902B623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B839E2-3973-47FE-90DB-FBA13156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9AF1F6-438B-41AE-AAC9-430BA662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11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60644-1223-4ADB-8DF0-ECC13B91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06CAA5-2956-4798-82C6-4893B0E51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E5DF66-22C9-45B7-8567-1F4268FC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D0F4DA-A54E-4999-932B-8A2E64D5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80FF18-F957-400F-B5BE-A553BF53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3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9C45C-8847-4ADE-8DC6-A8306F3A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5DC00-55BE-4D58-BEAC-3842AA184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ED427-B9CB-413F-8843-8EDEC4BF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C7777B-40F3-49FF-9FD4-E0E541C2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057D2F-2079-4CA2-AF57-E0AD9282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38A50-8B75-4A5A-A4FB-999B3F40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666BC1-7911-4798-A46F-97886D963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DBFA23-409C-45D2-BCF0-6112EAEBE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47480A-FE2A-4E6F-B679-1B8BE6522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DDFB00-6138-4483-8895-32A1985C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3A835A-6EB1-473F-AB93-095B289E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8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E26CFA-0C17-42AF-A9AA-A0EC14FF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A1B265-03D2-4D04-A085-0208C2A7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8D943-1D7F-44E5-939A-9C971D37F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838CD8-1F33-41A3-9C65-7DAD430CD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E7DD83-3290-4DCF-B85B-B2A05D934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C3246C-69B5-4302-A15F-7CD9D225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CE7D60-748D-4BAE-9DD3-9632A686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499150-A639-402D-A587-4B646B81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8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402BF-A626-48F8-BAD0-3D8CE673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64412B-D8AC-4610-ADB1-310E21CD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F1D113-76AC-4CDE-9BA5-C59483B1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EAD0E12-3910-4541-9467-C7A9F224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3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30B7D8-BCA6-4391-AC96-D741B5E5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40EC05-05D2-4FF5-806E-5FC49B6D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F971DB-9A8A-4DE5-80AA-ADB8E9F8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311BB-B795-443E-A93F-224C85C78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09DB6-54A3-4F5C-9E02-CB82F4A2B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2083F9-3237-401D-8D34-9E928844D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C29C08-5213-4CDE-912F-D1FE2290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BDDAC6-AA5C-4F47-A5FF-A32EF979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7102C6-BFF7-4E54-A334-8121D511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5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2735B-4551-403A-B1E9-CF10EF04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C48AC8-30E7-44EC-855E-42E34996B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FBEC86-41E9-4D51-BCBB-DEB91AF63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3CB84-10D8-4052-8A18-22307BB0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645BE3-C64E-43B3-83FF-43E684903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2B5A73-EE6E-4887-881F-9A764EA2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16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CB466-F683-4589-9513-68544544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62DE3E-2D26-4196-9485-4A0F7DFF0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AD864B-FA01-44DA-B20A-2B34CEEE7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A382-F048-4E82-987D-7AFFDD9C5695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B40DC-1F2F-4583-9F38-2657401AF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90FE23-C12A-4634-A4AE-D8DA501A5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7629-FD24-404E-A246-64D498A2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92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F8585-7E5C-483B-BFB7-5C155524FC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 описании идеи (проблемы) </a:t>
            </a:r>
            <a:r>
              <a:rPr lang="ru-RU"/>
              <a:t>все указанно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C52E71-A0AB-4638-91E5-324BB0F41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241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 описании идеи (проблемы) все указанно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описании идеи (проблемы) все указанно</dc:title>
  <dc:creator>SHER</dc:creator>
  <cp:lastModifiedBy>SHER</cp:lastModifiedBy>
  <cp:revision>1</cp:revision>
  <dcterms:created xsi:type="dcterms:W3CDTF">2021-01-29T09:39:00Z</dcterms:created>
  <dcterms:modified xsi:type="dcterms:W3CDTF">2021-01-29T09:39:11Z</dcterms:modified>
</cp:coreProperties>
</file>