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nomi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 NOMINI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KIRITING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z-Latn-UZ" sz="1700" b="1" dirty="0" smtClean="0">
                <a:solidFill>
                  <a:srgbClr val="FF0000"/>
                </a:solidFill>
              </a:rPr>
              <a:t>Izoh</a:t>
            </a:r>
            <a:r>
              <a:rPr lang="ru-RU" sz="1700" b="1" dirty="0" smtClean="0">
                <a:solidFill>
                  <a:srgbClr val="FF0000"/>
                </a:solidFill>
              </a:rPr>
              <a:t>:</a:t>
            </a:r>
            <a:r>
              <a:rPr lang="ru-RU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taqdimot namunasini toʻldirish jarayonida kulrang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matn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qoʻshimcha yordam sifatida xizmat qiladi.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Oxirida ushbu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matn bilan birga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kulrang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barcha matnni oʻchirib tashlang.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Sizning gʻoya/taklifingiz haqidagi batafsil maʻlumotni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yozing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Gʻoyangizning asosiy maqsadi va vazifalarini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yozing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Tavsifi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batafsil bayon eting, gʻoyangizning asosiy maqsad va vazifalarini koʻrsatib bering.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            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 taqdim qilayotgan gʻoya/taklifingiz xalq taʼlimi tizimida qaysi masala va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muammolarni yechib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berishini, mazkur gʻoyani amalga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oshirishdan jamiyat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uchun qanday foyda keltirishini bayon eting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15583"/>
              </p:ext>
            </p:extLst>
          </p:nvPr>
        </p:nvGraphicFramePr>
        <p:xfrm>
          <a:off x="996044" y="914399"/>
          <a:ext cx="10703379" cy="45788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32289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472517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</a:t>
                      </a:r>
                      <a:r>
                        <a:rPr lang="uz-Latn-UZ" sz="1200" dirty="0" smtClean="0"/>
                        <a:t>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</a:t>
                      </a:r>
                      <a:r>
                        <a:rPr lang="uz-Latn-UZ" sz="1200" dirty="0" smtClean="0"/>
                        <a:t>bajarish </a:t>
                      </a:r>
                      <a:r>
                        <a:rPr lang="uz-Latn-UZ" sz="1200" dirty="0" smtClean="0"/>
                        <a:t>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</a:t>
                      </a:r>
                      <a:r>
                        <a:rPr lang="uz-Latn-UZ" dirty="0" smtClean="0"/>
                        <a:t>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</a:t>
                      </a:r>
                      <a:r>
                        <a:rPr lang="uz-Latn-UZ" sz="1200" dirty="0" smtClean="0"/>
                        <a:t>resurslarni </a:t>
                      </a:r>
                      <a:r>
                        <a:rPr lang="uz-Latn-UZ" sz="1200" dirty="0" smtClean="0"/>
                        <a:t>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</a:t>
                      </a:r>
                      <a:r>
                        <a:rPr lang="uz-Latn-UZ" sz="1200" dirty="0" smtClean="0"/>
                        <a:t>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3-bosqich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4-bosqich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resurslardan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tashkil topgan. Har bir bosqich yoki loyihani bajarish uchun zarur boʻladigan muddatlar,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resurs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lar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Amalga oshirilgan ish haqidagi maʼlumotni kiriting: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Balki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sizning gʻoyangiz ayni vaqtda qaysidir bosqichda amalga oshirilgan boʻlishi mumkin, yaʼni allaqachon xalq taʼlimi sohasidagi qandaydir muammoni hal qilmoqda. Amalga oshirilgan ishni yuqorida bayon eting. Agar mavjud boʻlmasa,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amalga oshirish hali boshlanmagan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Xalqaro tajribada xorijiy mamlakatlarda amalga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oshirilgan, dolzarb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 talabga ega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boʻlgan oʻxshash (muqobil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)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 namunasini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bayon eting. 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Nafaqat loyiha amalga oshirilgan mamlakat, balki uning muvafaqqiyatli ekanligini koʻrsatuvchi faktlar, raqamlarni ham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keltirish lozim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56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amalga oshirishdan qanday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natijalar kutayotganingizni bayon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eting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uz-Latn-UZ" b="1" dirty="0" smtClean="0">
                <a:solidFill>
                  <a:srgbClr val="FF0000"/>
                </a:solidFill>
              </a:rPr>
              <a:t>Namuna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 yoʻnalishlari uchun zamonaviy uskunalar bilan jihozlangan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kelajak maktablar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 tashkil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etiladi.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gʻoyani qay tarzda monetizatsiyalash mumkinligini bayon eting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896654" y="4710941"/>
            <a:ext cx="109827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*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loyiha/gʻoyadan mablagʻ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ishlash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uz-Latn-UZ" sz="1600" b="1" dirty="0" smtClean="0">
              <a:solidFill>
                <a:srgbClr val="FF0000"/>
              </a:solidFill>
            </a:endParaRPr>
          </a:p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Gʻoya/taklifingizning monetizatsiya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imkoniyatlarini bayon eting. Uni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monetizatsiya qilish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imkoniyati mavjudmi? Jamiyatga foydasi tegib, moddiy mablagʻ keltiradimi? Agarda gʻoyangiz ijtimoiy yondashuvga asoslangan boʻlib, monetizatsiyalash koʻzda tutilmagan boʻlsa,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yozing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2981</TotalTime>
  <Words>388</Words>
  <Application>Microsoft Office PowerPoint</Application>
  <PresentationFormat>Широкоэкранный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Ион</vt:lpstr>
      <vt:lpstr>Gʻoya nomi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Пользователь Windows</cp:lastModifiedBy>
  <cp:revision>197</cp:revision>
  <cp:lastPrinted>2019-10-09T12:23:08Z</cp:lastPrinted>
  <dcterms:created xsi:type="dcterms:W3CDTF">2019-02-22T10:00:41Z</dcterms:created>
  <dcterms:modified xsi:type="dcterms:W3CDTF">2019-10-09T13:12:26Z</dcterms:modified>
</cp:coreProperties>
</file>