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45" autoAdjust="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Название </a:t>
            </a:r>
            <a:r>
              <a:rPr lang="ru-RU" dirty="0">
                <a:solidFill>
                  <a:schemeClr val="bg1"/>
                </a:solidFill>
              </a:rPr>
              <a:t>идеи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название 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вашей идеи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b="1" dirty="0">
                <a:solidFill>
                  <a:srgbClr val="FF0000"/>
                </a:solidFill>
              </a:rPr>
              <a:t>Примечание: </a:t>
            </a:r>
            <a:r>
              <a:rPr lang="ru-RU" sz="1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 процессе заполнения шаблона серый цвет шрифта служит как подсказка. В конце удалите весь текст на сером, включая этот</a:t>
            </a:r>
            <a:r>
              <a:rPr lang="ru-RU" sz="1700" dirty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922" y="365126"/>
            <a:ext cx="2554356" cy="77065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 идее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подробную информацию о Вашей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предложении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7052808" y="153371"/>
            <a:ext cx="4382006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Цели и задачи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основные цели и задачи вашей идеи</a:t>
            </a:r>
            <a:b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Описание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Описание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Описание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- Описание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Примечание: 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подробно вашу идею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предложение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распишите какие основные цели имеет ваша идея и ее задачи</a:t>
            </a: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4" y="375679"/>
            <a:ext cx="9855466" cy="80831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Решаемые задачи 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            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задачи и проблемы которая решит ваша идея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предложение в системе народного образования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какая будет польза для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общества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от реализации данной идеи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72" y="81387"/>
            <a:ext cx="10574735" cy="93554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Механизм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ru-RU" dirty="0">
                <a:solidFill>
                  <a:schemeClr val="bg1"/>
                </a:solidFill>
              </a:rPr>
              <a:t>Принцип </a:t>
            </a:r>
            <a:r>
              <a:rPr lang="ru-RU" dirty="0" smtClean="0">
                <a:solidFill>
                  <a:schemeClr val="bg1"/>
                </a:solidFill>
              </a:rPr>
              <a:t>реализации идеи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39740"/>
              </p:ext>
            </p:extLst>
          </p:nvPr>
        </p:nvGraphicFramePr>
        <p:xfrm>
          <a:off x="996044" y="914399"/>
          <a:ext cx="10703379" cy="45788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6477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588329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Cyrl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Этапа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Название/описание </a:t>
                      </a:r>
                      <a:r>
                        <a:rPr lang="ru-RU" dirty="0"/>
                        <a:t>этапа </a:t>
                      </a:r>
                    </a:p>
                    <a:p>
                      <a:pPr algn="ctr"/>
                      <a:r>
                        <a:rPr lang="ru-RU" sz="1200" dirty="0"/>
                        <a:t>(напишите название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</a:t>
                      </a:r>
                    </a:p>
                    <a:p>
                      <a:pPr algn="ctr"/>
                      <a:r>
                        <a:rPr lang="ru-RU" sz="1200" dirty="0"/>
                        <a:t>(введите срок исполнения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Необходимые ресурсы </a:t>
                      </a:r>
                    </a:p>
                    <a:p>
                      <a:pPr algn="ctr"/>
                      <a:r>
                        <a:rPr lang="ru-RU" sz="1200" dirty="0"/>
                        <a:t>(введите необходимые ресурсы </a:t>
                      </a:r>
                      <a:r>
                        <a:rPr lang="ru-RU" sz="1200" dirty="0" smtClean="0"/>
                        <a:t>для реализации этапа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технологии</a:t>
                      </a:r>
                      <a:r>
                        <a:rPr lang="en-US" sz="1200" dirty="0"/>
                        <a:t>,</a:t>
                      </a:r>
                      <a:r>
                        <a:rPr lang="ru-RU" sz="1200" dirty="0"/>
                        <a:t> сумма)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1й этап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dirty="0" smtClean="0"/>
                        <a:t>2й </a:t>
                      </a:r>
                      <a:r>
                        <a:rPr lang="ru-RU" dirty="0" smtClean="0"/>
                        <a:t>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Механизм/принцип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реализации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проекта состоит из множества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этапов</a:t>
            </a:r>
            <a:r>
              <a:rPr lang="uz-Cyrl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 необходим</a:t>
            </a:r>
            <a:r>
              <a:rPr lang="ru-RU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ых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ресурсов.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Заполните таблицу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указав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этапы реализации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сроки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и необходимыми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ресурсами для исполнения каждого этапа или проекта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Проделанная работа </a:t>
            </a:r>
            <a:r>
              <a:rPr lang="ru-RU" sz="2800" dirty="0">
                <a:solidFill>
                  <a:schemeClr val="bg1"/>
                </a:solidFill>
              </a:rPr>
              <a:t>(если имеется)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Введите информацию о проделанной работе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Возможно ваша идея уже на какой-то стадии реализована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есть уже решает какую-то проблему в сфере народного образования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проделанную работу выше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ее нет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просто напишите что «Реализация идеи еще не началась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Международный опыт (пример)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Напишите пример проекта (аналог) из международного опыта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где похожа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я 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идея реализована в других странах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где данная идея уже актуальна и имеет спрос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Важно написать не только страну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но и описать какие-то факты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цифры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что проект успешен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5081" y="1269038"/>
            <a:ext cx="764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Введите информацию об ожидаемых результатах вашей идеи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420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Примечание: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Опишите какие именно результаты вы ожидаете от реализации  вашей идеи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Пример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Создание «школ будущего»,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оснащенных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современным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оборудованием для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направлений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3843"/>
            <a:ext cx="9404723" cy="7504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Монетизация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Введите описание как можно монетизировать данную идею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: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764685" y="5218941"/>
            <a:ext cx="10982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Примечание: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Опишите возможность монетизации вашей идеи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предложения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Возможно ли ее вообще монетизировать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Чтобы она была полезна обществу и приносила доход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Если же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ваша идея имеет социальный подход и не имеет монетизации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то </a:t>
            </a:r>
            <a:r>
              <a:rPr lang="uz-Cyrl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на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пишите что </a:t>
            </a: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«Это социальный проект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в котором не предусматривается монетизация»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2865</TotalTime>
  <Words>389</Words>
  <Application>Microsoft Office PowerPoint</Application>
  <PresentationFormat>Широкоэкранный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Ион</vt:lpstr>
      <vt:lpstr>Название идеи</vt:lpstr>
      <vt:lpstr>Об идее </vt:lpstr>
      <vt:lpstr>Решаемые задачи и проблемы</vt:lpstr>
      <vt:lpstr>Механизм/Принцип реализации идеи</vt:lpstr>
      <vt:lpstr>Проделанная работа (если имеется)</vt:lpstr>
      <vt:lpstr>Международный опыт (пример)</vt:lpstr>
      <vt:lpstr>Ожидаемые результаты</vt:lpstr>
      <vt:lpstr>Монетизация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Пользователь Windows</cp:lastModifiedBy>
  <cp:revision>119</cp:revision>
  <dcterms:created xsi:type="dcterms:W3CDTF">2019-02-22T10:00:41Z</dcterms:created>
  <dcterms:modified xsi:type="dcterms:W3CDTF">2019-10-09T05:50:26Z</dcterms:modified>
</cp:coreProperties>
</file>