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>
        <p:scale>
          <a:sx n="90" d="100"/>
          <a:sy n="90" d="100"/>
        </p:scale>
        <p:origin x="-1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6F66-2D7D-4E60-9096-8B302403D07C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101D-BD7B-40FF-9946-C23577CB7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101D-BD7B-40FF-9946-C23577CB77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4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ytest.uz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ndalik.com/" TargetMode="External"/><Relationship Id="rId2" Type="http://schemas.openxmlformats.org/officeDocument/2006/relationships/hyperlink" Target="http://www.uytest.u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ytest.u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ytest.u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7286312" cy="107744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nomi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8448608" cy="53968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100" b="1" dirty="0" smtClean="0">
                <a:solidFill>
                  <a:srgbClr val="FF0000"/>
                </a:solidFill>
                <a:hlinkClick r:id="rId2"/>
              </a:rPr>
              <a:t>www.Uytest.uz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sayti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orqali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o’quvchilarni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Uyda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test </a:t>
            </a:r>
            <a:r>
              <a:rPr lang="en-US" b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topshirishini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tashkil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etish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endParaRPr lang="ru-RU" b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365126"/>
            <a:ext cx="4876800" cy="7706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haqida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G’oya 2020 </a:t>
            </a:r>
            <a:r>
              <a:rPr lang="en-US" sz="1600" dirty="0" err="1" smtClean="0">
                <a:solidFill>
                  <a:schemeClr val="bg1"/>
                </a:solidFill>
              </a:rPr>
              <a:t>yil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Jizzax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shaxar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№</a:t>
            </a:r>
            <a:r>
              <a:rPr lang="en-US" sz="1600" dirty="0" smtClean="0">
                <a:solidFill>
                  <a:schemeClr val="bg1"/>
                </a:solidFill>
              </a:rPr>
              <a:t>6-umumta’lim </a:t>
            </a:r>
            <a:r>
              <a:rPr lang="en-US" sz="1600" dirty="0" err="1" smtClean="0">
                <a:solidFill>
                  <a:schemeClr val="bg1"/>
                </a:solidFill>
              </a:rPr>
              <a:t>maktabining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Informatika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va</a:t>
            </a:r>
            <a:r>
              <a:rPr lang="en-US" sz="1600" dirty="0" smtClean="0">
                <a:solidFill>
                  <a:schemeClr val="bg1"/>
                </a:solidFill>
              </a:rPr>
              <a:t>  AT </a:t>
            </a:r>
            <a:r>
              <a:rPr lang="en-US" sz="1600" dirty="0" err="1" smtClean="0">
                <a:solidFill>
                  <a:schemeClr val="bg1"/>
                </a:solidFill>
              </a:rPr>
              <a:t>o’qituvchilari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tomonidan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ishlab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chiqildi</a:t>
            </a:r>
            <a:r>
              <a:rPr lang="en-US" sz="1600" dirty="0" smtClean="0">
                <a:solidFill>
                  <a:schemeClr val="bg1"/>
                </a:solidFill>
              </a:rPr>
              <a:t>. Bu g’oya sayt </a:t>
            </a:r>
            <a:r>
              <a:rPr lang="en-US" sz="1600" dirty="0" err="1" smtClean="0">
                <a:solidFill>
                  <a:schemeClr val="bg1"/>
                </a:solidFill>
              </a:rPr>
              <a:t>ko’rinishida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bo’lib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www.uytest.uz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bo’lib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hisoblanadi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Goyaning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taklifi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umumiy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o’rta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ta’lim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maktablari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o’quvchilarini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o’zlashtirishini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nazorat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qilishning</a:t>
            </a:r>
            <a:r>
              <a:rPr lang="en-US" sz="1600" dirty="0" smtClean="0">
                <a:solidFill>
                  <a:schemeClr val="bg1"/>
                </a:solidFill>
              </a:rPr>
              <a:t> online </a:t>
            </a:r>
            <a:r>
              <a:rPr lang="en-US" sz="1600" dirty="0" err="1" smtClean="0">
                <a:solidFill>
                  <a:schemeClr val="bg1"/>
                </a:solidFill>
              </a:rPr>
              <a:t>shaklini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joriy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qilishdan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iborat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Saytga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o’qituvchi</a:t>
            </a:r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</a:rPr>
              <a:t>ta’lim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berayotgan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faning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sinflar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kesimida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har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bir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mavzu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bo’yicha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testlar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yaratib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o’quvchiga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yuboradi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O’quvchilar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o’z</a:t>
            </a:r>
            <a:r>
              <a:rPr lang="en-US" sz="1600" dirty="0" smtClean="0">
                <a:solidFill>
                  <a:schemeClr val="bg1"/>
                </a:solidFill>
              </a:rPr>
              <a:t> login </a:t>
            </a:r>
            <a:r>
              <a:rPr lang="en-US" sz="1600" dirty="0" err="1" smtClean="0">
                <a:solidFill>
                  <a:schemeClr val="bg1"/>
                </a:solidFill>
              </a:rPr>
              <a:t>parollari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bilan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kirib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mavzulashgan</a:t>
            </a:r>
            <a:r>
              <a:rPr lang="en-US" sz="1600" dirty="0" smtClean="0">
                <a:solidFill>
                  <a:schemeClr val="bg1"/>
                </a:solidFill>
              </a:rPr>
              <a:t> test </a:t>
            </a:r>
            <a:r>
              <a:rPr lang="en-US" sz="1600" dirty="0" err="1" smtClean="0">
                <a:solidFill>
                  <a:schemeClr val="bg1"/>
                </a:solidFill>
              </a:rPr>
              <a:t>savollariga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javob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yo’llaydilar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Javoblar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usha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zahoti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o’qituvchining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saxifasida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o’zlashtirish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foizlarida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hosil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bo’ladi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E’tibor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bering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endi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o’quvchi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bitta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fandan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choraklikda</a:t>
            </a:r>
            <a:r>
              <a:rPr lang="en-US" sz="1600" dirty="0" smtClean="0">
                <a:solidFill>
                  <a:schemeClr val="bg1"/>
                </a:solidFill>
              </a:rPr>
              <a:t> 4-5 ta </a:t>
            </a:r>
            <a:r>
              <a:rPr lang="en-US" sz="1600" dirty="0" err="1" smtClean="0">
                <a:solidFill>
                  <a:schemeClr val="bg1"/>
                </a:solidFill>
              </a:rPr>
              <a:t>baxo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olsa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</a:rPr>
              <a:t>bizning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holatda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barcha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mavzulardan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nazoratdan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o’tishi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kerak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Buning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natijasida</a:t>
            </a:r>
            <a:r>
              <a:rPr lang="en-US" sz="1600" dirty="0" smtClean="0">
                <a:solidFill>
                  <a:schemeClr val="bg1"/>
                </a:solidFill>
              </a:rPr>
              <a:t> REAL </a:t>
            </a:r>
            <a:r>
              <a:rPr lang="en-US" sz="1600" dirty="0" err="1" smtClean="0">
                <a:solidFill>
                  <a:schemeClr val="bg1"/>
                </a:solidFill>
              </a:rPr>
              <a:t>o’zlashtirishni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aniqlash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imkoniyati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paydo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bo’ladi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6652319" y="153371"/>
            <a:ext cx="5446548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Latn-UZ" dirty="0" smtClean="0">
                <a:solidFill>
                  <a:schemeClr val="bg1"/>
                </a:solidFill>
              </a:rPr>
              <a:t>Maqsad va vazifalar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- </a:t>
            </a:r>
            <a:r>
              <a:rPr lang="en-US" sz="1600" dirty="0">
                <a:solidFill>
                  <a:schemeClr val="bg1"/>
                </a:solidFill>
              </a:rPr>
              <a:t>Real </a:t>
            </a:r>
            <a:r>
              <a:rPr lang="en-US" sz="1600" dirty="0" err="1">
                <a:solidFill>
                  <a:schemeClr val="bg1"/>
                </a:solidFill>
              </a:rPr>
              <a:t>o’zlashtirishni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ko’rsatib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beradi</a:t>
            </a:r>
            <a:r>
              <a:rPr lang="en-US" sz="1600" dirty="0">
                <a:solidFill>
                  <a:schemeClr val="bg1"/>
                </a:solidFill>
              </a:rPr>
              <a:t>;</a:t>
            </a:r>
            <a:endParaRPr lang="uz-Latn-UZ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- </a:t>
            </a:r>
            <a:r>
              <a:rPr lang="en-US" sz="1600" dirty="0" err="1" smtClean="0">
                <a:solidFill>
                  <a:schemeClr val="bg1"/>
                </a:solidFill>
              </a:rPr>
              <a:t>O’quvchi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uyida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kitobni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ochib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ko’rishga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majbur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qiladi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</a:rPr>
              <a:t>- </a:t>
            </a:r>
            <a:r>
              <a:rPr lang="en-US" sz="1600" dirty="0" err="1" smtClean="0">
                <a:solidFill>
                  <a:schemeClr val="bg1"/>
                </a:solidFill>
              </a:rPr>
              <a:t>qog’ozbozlikdan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ozod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qiladi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  <a:endParaRPr lang="ru-RU" sz="1600" dirty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n-US" sz="1600" dirty="0" err="1" smtClean="0">
                <a:solidFill>
                  <a:schemeClr val="bg1"/>
                </a:solidFill>
              </a:rPr>
              <a:t>Testni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baxolashdan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ozod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ajladi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Online </a:t>
            </a:r>
            <a:r>
              <a:rPr lang="en-US" sz="1600" dirty="0" err="1" smtClean="0">
                <a:solidFill>
                  <a:schemeClr val="bg1"/>
                </a:solidFill>
              </a:rPr>
              <a:t>nazoratni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o’rgatadi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Test </a:t>
            </a:r>
            <a:r>
              <a:rPr lang="en-US" sz="1600" dirty="0" err="1" smtClean="0">
                <a:solidFill>
                  <a:schemeClr val="bg1"/>
                </a:solidFill>
              </a:rPr>
              <a:t>tuzish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malakasi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shakllanib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boradi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bg1"/>
                </a:solidFill>
              </a:rPr>
              <a:t>Excel </a:t>
            </a:r>
            <a:r>
              <a:rPr lang="en-US" sz="1600" dirty="0" err="1" smtClean="0">
                <a:solidFill>
                  <a:schemeClr val="bg1"/>
                </a:solidFill>
              </a:rPr>
              <a:t>dasturida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ishlashni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o’rganishga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majburlaydi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en-US" sz="1600" dirty="0" err="1" smtClean="0">
                <a:solidFill>
                  <a:schemeClr val="bg1"/>
                </a:solidFill>
              </a:rPr>
              <a:t>Repetitor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kabi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ishlashga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o’rgatadi</a:t>
            </a:r>
            <a:r>
              <a:rPr lang="en-US" sz="1600" dirty="0" smtClean="0">
                <a:solidFill>
                  <a:schemeClr val="bg1"/>
                </a:solidFill>
              </a:rPr>
              <a:t>;</a:t>
            </a:r>
          </a:p>
          <a:p>
            <a:pPr>
              <a:buFontTx/>
              <a:buChar char="-"/>
            </a:pP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375679"/>
            <a:ext cx="10752667" cy="80831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Yechiladigan masalalar va muammolar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Bu g’oya </a:t>
            </a:r>
            <a:r>
              <a:rPr lang="ru-RU" dirty="0" smtClean="0">
                <a:solidFill>
                  <a:schemeClr val="bg1"/>
                </a:solidFill>
              </a:rPr>
              <a:t>– </a:t>
            </a:r>
            <a:r>
              <a:rPr lang="en-US" dirty="0" err="1" smtClean="0">
                <a:solidFill>
                  <a:schemeClr val="bg1"/>
                </a:solidFill>
              </a:rPr>
              <a:t>nomiga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ishlayotgan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o’qituvchilarni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ishlashga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majbur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qiladi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Ota-</a:t>
            </a:r>
            <a:r>
              <a:rPr lang="en-US" dirty="0" err="1" smtClean="0">
                <a:solidFill>
                  <a:schemeClr val="bg1"/>
                </a:solidFill>
              </a:rPr>
              <a:t>onalarni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farzandlarining</a:t>
            </a:r>
            <a:r>
              <a:rPr lang="en-US" dirty="0" smtClean="0">
                <a:solidFill>
                  <a:schemeClr val="bg1"/>
                </a:solidFill>
              </a:rPr>
              <a:t> real </a:t>
            </a:r>
            <a:r>
              <a:rPr lang="en-US" dirty="0" err="1" smtClean="0">
                <a:solidFill>
                  <a:schemeClr val="bg1"/>
                </a:solidFill>
              </a:rPr>
              <a:t>bilimini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kuzatishga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imkon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yaratadi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real </a:t>
            </a:r>
            <a:r>
              <a:rPr lang="en-US" dirty="0" err="1" smtClean="0">
                <a:solidFill>
                  <a:schemeClr val="bg1"/>
                </a:solidFill>
              </a:rPr>
              <a:t>bilim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barcha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mavzularning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o’zlashtirilishi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natijasi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ekanligi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oshkor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bo’ladi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boshlang’ich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sinflarda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ota-onalar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farzandlari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tayyorlab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birgalikda</a:t>
            </a:r>
            <a:r>
              <a:rPr lang="en-US" dirty="0" smtClean="0">
                <a:solidFill>
                  <a:schemeClr val="bg1"/>
                </a:solidFill>
              </a:rPr>
              <a:t> test </a:t>
            </a:r>
            <a:r>
              <a:rPr lang="en-US" dirty="0" err="1" smtClean="0">
                <a:solidFill>
                  <a:schemeClr val="bg1"/>
                </a:solidFill>
              </a:rPr>
              <a:t>yechish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imkoniyati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ortadi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ingliz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tilidan</a:t>
            </a:r>
            <a:r>
              <a:rPr lang="en-US" dirty="0" smtClean="0">
                <a:solidFill>
                  <a:schemeClr val="bg1"/>
                </a:solidFill>
              </a:rPr>
              <a:t> test </a:t>
            </a:r>
            <a:r>
              <a:rPr lang="en-US" dirty="0" err="1" smtClean="0">
                <a:solidFill>
                  <a:schemeClr val="bg1"/>
                </a:solidFill>
              </a:rPr>
              <a:t>tarzida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berilgan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so’zlarning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tarjimasini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topish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zavqli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mashqqa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aylanadi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Matematik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formulalarni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kiritishda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matematika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fizika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kimyo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informatika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o’qituvchilarining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</a:rPr>
              <a:t>unicod</a:t>
            </a:r>
            <a:r>
              <a:rPr lang="en-US" dirty="0" err="1" smtClean="0">
                <a:solidFill>
                  <a:schemeClr val="bg1"/>
                </a:solidFill>
              </a:rPr>
              <a:t>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o’zlashtirishi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kelib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chiqadi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bg1"/>
                </a:solidFill>
              </a:rPr>
              <a:t>O’quvchilarni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o’zlashtirish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ko’rsatgichiga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qarab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ota-onalar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farzandining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imkoniyatlarini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aniqlab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oladilar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kasbga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yo’llashda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bunga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e’tibor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beradilar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           </a:t>
            </a:r>
            <a:r>
              <a:rPr lang="ru-RU" dirty="0" smtClean="0"/>
              <a:t>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387"/>
            <a:ext cx="11480800" cy="935540"/>
          </a:xfrm>
        </p:spPr>
        <p:txBody>
          <a:bodyPr/>
          <a:lstStyle/>
          <a:p>
            <a:pPr algn="ctr"/>
            <a:r>
              <a:rPr lang="uz-Latn-UZ" sz="3600" dirty="0" smtClean="0">
                <a:solidFill>
                  <a:schemeClr val="bg1"/>
                </a:solidFill>
              </a:rPr>
              <a:t>Gʻoyani amalga oshirish mexanizmi/tamoyillari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412411"/>
              </p:ext>
            </p:extLst>
          </p:nvPr>
        </p:nvGraphicFramePr>
        <p:xfrm>
          <a:off x="996044" y="914399"/>
          <a:ext cx="10703379" cy="47744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32289">
                  <a:extLst>
                    <a:ext uri="{9D8B030D-6E8A-4147-A177-3AD203B41FA5}">
                      <a16:colId xmlns="" xmlns:a16="http://schemas.microsoft.com/office/drawing/2014/main" val="2972161568"/>
                    </a:ext>
                  </a:extLst>
                </a:gridCol>
                <a:gridCol w="4472517">
                  <a:extLst>
                    <a:ext uri="{9D8B030D-6E8A-4147-A177-3AD203B41FA5}">
                      <a16:colId xmlns="" xmlns:a16="http://schemas.microsoft.com/office/drawing/2014/main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="" xmlns:a16="http://schemas.microsoft.com/office/drawing/2014/main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="" xmlns:a16="http://schemas.microsoft.com/office/drawing/2014/main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Latn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Bosqich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Bosqich nomi/tavsifi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 nomini yozing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Muddat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bajarish muddatlarini</a:t>
                      </a:r>
                      <a:r>
                        <a:rPr lang="uz-Latn-UZ" sz="1200" baseline="0" dirty="0" smtClean="0"/>
                        <a:t> kiriting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Zarur resurslar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amalga oshirishda zarur boʻladigan resurslarni kiriting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uz-Latn-UZ" sz="1200" dirty="0" smtClean="0"/>
                        <a:t>texnologiyalar, mablagʻ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uz-Latn-UZ" sz="1600" dirty="0" smtClean="0"/>
                        <a:t>-bosqich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Jizzax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shaxrining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barcha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maktablariga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joriy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qilish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Matematuka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va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Informatika</a:t>
                      </a:r>
                      <a:r>
                        <a:rPr lang="en-US" sz="1200" dirty="0" smtClean="0"/>
                        <a:t> fan </a:t>
                      </a:r>
                      <a:r>
                        <a:rPr lang="en-US" sz="1200" dirty="0" err="1" smtClean="0"/>
                        <a:t>oyligi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rejasida</a:t>
                      </a:r>
                      <a:r>
                        <a:rPr lang="en-US" sz="1200" dirty="0" smtClean="0"/>
                        <a:t> (2021-fevral)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www.uytest.uz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saytini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tas</a:t>
                      </a:r>
                      <a:r>
                        <a:rPr lang="en-US" baseline="0" dirty="0" smtClean="0"/>
                        <a:t>-x </a:t>
                      </a:r>
                      <a:r>
                        <a:rPr lang="en-US" baseline="0" dirty="0" err="1" smtClean="0"/>
                        <a:t>zonasiga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o’tkazish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algn="ctr"/>
                      <a:r>
                        <a:rPr lang="uz-Latn-UZ" sz="1600" dirty="0" smtClean="0"/>
                        <a:t>2-bosqich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Jizzax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viloyatining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barcha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maktablariga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joriy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qilish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(2021-mart)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INTERNET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5660365"/>
                  </a:ext>
                </a:extLst>
              </a:tr>
              <a:tr h="1012371">
                <a:tc>
                  <a:txBody>
                    <a:bodyPr/>
                    <a:lstStyle/>
                    <a:p>
                      <a:pPr algn="ctr"/>
                      <a:r>
                        <a:rPr lang="uz-Latn-UZ" sz="1600" dirty="0" smtClean="0"/>
                        <a:t>3-bosqich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Viloyat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tajribasi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o’rganilib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Respublika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miqiyosida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ommalashtirish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2021-AVGUST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INTERNET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4098591"/>
                  </a:ext>
                </a:extLst>
              </a:tr>
              <a:tr h="627319">
                <a:tc>
                  <a:txBody>
                    <a:bodyPr/>
                    <a:lstStyle/>
                    <a:p>
                      <a:pPr algn="ctr"/>
                      <a:r>
                        <a:rPr lang="uz-Latn-UZ" sz="1600" dirty="0" smtClean="0"/>
                        <a:t>4-bosqich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Respublika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bo’yicha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uytest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sayti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natijalarini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1" i="0" baseline="0" dirty="0" smtClean="0">
                          <a:hlinkClick r:id="rId3"/>
                        </a:rPr>
                        <a:t>www.kundalik.com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saytining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uyga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vaziva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yacheykalariga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bog’lash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2021-oktyabr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Kundalik.com </a:t>
                      </a:r>
                      <a:r>
                        <a:rPr lang="en-US" sz="1600" dirty="0" err="1" smtClean="0"/>
                        <a:t>sayti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adminstratorlari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bilan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uzaro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hamkorlik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qilish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0489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Amalga oshirilgan ish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uz-Latn-UZ" sz="2800" dirty="0" smtClean="0">
                <a:solidFill>
                  <a:schemeClr val="bg1"/>
                </a:solidFill>
              </a:rPr>
              <a:t>agar mavjud boʻlsa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  <a:hlinkClick r:id="rId2"/>
              </a:rPr>
              <a:t>www.uytest.uz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sayti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hozirgi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kunda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Jizzax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viloyati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Jizzax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shaxri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№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6-umumta’lim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maktabida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tajribadan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o’tkazilmoqda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Bundan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tashqari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Jizzax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viloyati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Sh.Rashidov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tumani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№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4-umumta’lim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maktabining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boshlang’ich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sinf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o’qituvchilari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tomonidan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keng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qo’llanilmoqda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2021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yil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yanvar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oyidan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Jizzax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viloyat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o’qituvchilarni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malakasini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oshirish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qayta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tayyorlash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institutida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AKT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foydalanishda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www.uytest.uz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nazorat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platformasida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foydalanish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mavzusida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tinglovchlarga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amaliy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seminarlar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o’tkazilib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kelinmoqda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24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Xalqaro tajriba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uz-Latn-UZ" dirty="0" smtClean="0">
                <a:solidFill>
                  <a:schemeClr val="bg1"/>
                </a:solidFill>
              </a:rPr>
              <a:t>namuna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219641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uz-Latn-UZ" sz="2400" b="1" dirty="0" smtClean="0">
                <a:solidFill>
                  <a:srgbClr val="FF0000"/>
                </a:solidFill>
              </a:rPr>
              <a:t>Xalqaro </a:t>
            </a:r>
            <a:r>
              <a:rPr lang="uz-Latn-UZ" sz="2400" b="1" dirty="0" smtClean="0">
                <a:solidFill>
                  <a:srgbClr val="FF0000"/>
                </a:solidFill>
              </a:rPr>
              <a:t>tajribada xorijiy mamlakatlarda </a:t>
            </a:r>
            <a:r>
              <a:rPr lang="en-US" sz="2400" b="1" dirty="0" err="1" smtClean="0">
                <a:solidFill>
                  <a:srgbClr val="FF0000"/>
                </a:solidFill>
              </a:rPr>
              <a:t>bunday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loyihani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uz-Latn-UZ" sz="2400" b="1" dirty="0" smtClean="0">
                <a:solidFill>
                  <a:srgbClr val="FF0000"/>
                </a:solidFill>
              </a:rPr>
              <a:t>amalga oshirilgan</a:t>
            </a:r>
            <a:r>
              <a:rPr lang="en-US" sz="2400" b="1" dirty="0" err="1" smtClean="0">
                <a:solidFill>
                  <a:srgbClr val="FF0000"/>
                </a:solidFill>
              </a:rPr>
              <a:t>ligi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to’g’risida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ma’lumotga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loyiha</a:t>
            </a:r>
            <a:r>
              <a:rPr lang="en-US" sz="2400" b="1" dirty="0" err="1" smtClean="0">
                <a:solidFill>
                  <a:srgbClr val="FF0000"/>
                </a:solidFill>
              </a:rPr>
              <a:t>chilarda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yo’q</a:t>
            </a:r>
            <a:r>
              <a:rPr lang="uz-Latn-UZ" sz="2400" b="1" dirty="0" smtClean="0">
                <a:solidFill>
                  <a:srgbClr val="FF0000"/>
                </a:solidFill>
              </a:rPr>
              <a:t>.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Kutilayotgan natijalar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Oliy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o’quv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yurtiga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kirishni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niyat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qilgan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o’quvchilarda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maktabda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chorakma</a:t>
            </a:r>
            <a:r>
              <a:rPr lang="en-US" dirty="0" err="1" smtClean="0">
                <a:solidFill>
                  <a:schemeClr val="bg1"/>
                </a:solidFill>
              </a:rPr>
              <a:t>-chorak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erishgan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o’zlashtirish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natijalari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foizi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ko’rsatgichlari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kelgusi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chorakda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yangi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taktikalarni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qo’llashga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shart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sharoit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yaratadi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o’qituvchilar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yangi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testlarni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tayyorlash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birga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o’z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ustida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ishlashadi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pandimiya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davrida</a:t>
            </a:r>
            <a:r>
              <a:rPr lang="en-US" dirty="0" smtClean="0">
                <a:solidFill>
                  <a:schemeClr val="bg1"/>
                </a:solidFill>
              </a:rPr>
              <a:t> telegram </a:t>
            </a:r>
            <a:r>
              <a:rPr lang="en-US" dirty="0" err="1" smtClean="0">
                <a:solidFill>
                  <a:schemeClr val="bg1"/>
                </a:solidFill>
              </a:rPr>
              <a:t>orqali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kitobdan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ksero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nusha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kabi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ko’chirilgan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rasmlarni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jo’natishlardan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o’qituvchilar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o’quvchilar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qutilishadi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Uyiga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borib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kitobni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ochib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o’qimaydigan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o’quvchilar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testni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to’g’ri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javobini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topish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uchun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o’qiydilar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uyga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vazifalarni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tekshirishda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yetishmayotgan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vaqtlar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avtomatlashtiriladi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5951" y="1269038"/>
            <a:ext cx="7140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Gʻoyangizdan kutilayotgan natijalar haqida maʻlumotni kiriting</a:t>
            </a: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6339"/>
            <a:ext cx="9404723" cy="7504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Monetizatsiya*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54" y="1182688"/>
            <a:ext cx="107188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loyiha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tadbirkorlik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asosida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o’qituvchilar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tomonidan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ishlab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chiqilgan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Loyihani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moliyalashtirish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o’qituvchilar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tomonidan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umurga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martalik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to’lov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bilan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sotib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olinadi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O’qituvchilar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to’lov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shartlarini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amalga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oshirgan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o’qituvchilar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login 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parol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olishlari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jarayonlarni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boshlash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huqiqiga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ega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bo’ladilar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Yig’ilgan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mablagning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50%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O’zbekiston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respublikasi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Xalq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ta’limi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vazirligi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rivojlanish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fondiga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kelib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tushadi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Fondni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qolgan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50%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mablag’I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soliq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tulovlari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  <a:hlinkClick r:id="rId3"/>
              </a:rPr>
              <a:t>WWW.uytest.uz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saytining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rivojlanishiga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hamda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loyixachilar</a:t>
            </a:r>
            <a:r>
              <a:rPr lang="en-US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mehnatiga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sarf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bo’ladi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24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3080</TotalTime>
  <Words>602</Words>
  <Application>Microsoft Office PowerPoint</Application>
  <PresentationFormat>Произвольный</PresentationFormat>
  <Paragraphs>61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Gʻoya nomi</vt:lpstr>
      <vt:lpstr>Gʻoya haqida</vt:lpstr>
      <vt:lpstr>Yechiladigan masalalar va muammolar</vt:lpstr>
      <vt:lpstr>Gʻoyani amalga oshirish mexanizmi/tamoyillari</vt:lpstr>
      <vt:lpstr>Amalga oshirilgan ish (agar mavjud boʻlsa)</vt:lpstr>
      <vt:lpstr>Xalqaro tajriba (namuna)</vt:lpstr>
      <vt:lpstr>Kutilayotgan natijalar</vt:lpstr>
      <vt:lpstr>Monetizatsiya*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Teacher</cp:lastModifiedBy>
  <cp:revision>212</cp:revision>
  <cp:lastPrinted>2019-10-09T12:23:08Z</cp:lastPrinted>
  <dcterms:created xsi:type="dcterms:W3CDTF">2019-02-22T10:00:41Z</dcterms:created>
  <dcterms:modified xsi:type="dcterms:W3CDTF">2021-01-29T13:17:38Z</dcterms:modified>
</cp:coreProperties>
</file>