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2" r:id="rId4"/>
    <p:sldId id="278" r:id="rId5"/>
    <p:sldId id="279" r:id="rId6"/>
    <p:sldId id="269" r:id="rId7"/>
    <p:sldId id="280" r:id="rId8"/>
    <p:sldId id="281" r:id="rId9"/>
    <p:sldId id="259" r:id="rId10"/>
    <p:sldId id="272" r:id="rId11"/>
    <p:sldId id="284" r:id="rId12"/>
    <p:sldId id="275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60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E884C-A225-48C2-A925-758FFFC9810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330C7025-8C5E-46C8-B150-70E572845241}">
      <dgm:prSet phldrT="[Текст]" phldr="1"/>
      <dgm:spPr/>
      <dgm:t>
        <a:bodyPr/>
        <a:lstStyle/>
        <a:p>
          <a:endParaRPr lang="ru-RU" dirty="0"/>
        </a:p>
      </dgm:t>
    </dgm:pt>
    <dgm:pt modelId="{B8A04354-2C85-4C30-8BED-29800E37BD10}" type="parTrans" cxnId="{49E32BDC-B1DE-4968-A2E0-F6D304ED573F}">
      <dgm:prSet/>
      <dgm:spPr/>
      <dgm:t>
        <a:bodyPr/>
        <a:lstStyle/>
        <a:p>
          <a:endParaRPr lang="ru-RU"/>
        </a:p>
      </dgm:t>
    </dgm:pt>
    <dgm:pt modelId="{29560934-EDD1-4D16-B19B-B004918B8829}" type="sibTrans" cxnId="{49E32BDC-B1DE-4968-A2E0-F6D304ED573F}">
      <dgm:prSet/>
      <dgm:spPr/>
      <dgm:t>
        <a:bodyPr/>
        <a:lstStyle/>
        <a:p>
          <a:endParaRPr lang="ru-RU"/>
        </a:p>
      </dgm:t>
    </dgm:pt>
    <dgm:pt modelId="{E5BB90A7-49E6-434F-BF0B-FAEFF649E73D}">
      <dgm:prSet phldrT="[Текст]" phldr="1"/>
      <dgm:spPr/>
      <dgm:t>
        <a:bodyPr/>
        <a:lstStyle/>
        <a:p>
          <a:endParaRPr lang="ru-RU" dirty="0"/>
        </a:p>
      </dgm:t>
    </dgm:pt>
    <dgm:pt modelId="{34D7DBDC-05EF-4F70-8122-47741653061D}" type="parTrans" cxnId="{319FDE78-D1C1-4EE4-A692-89A1FE823CCE}">
      <dgm:prSet/>
      <dgm:spPr/>
      <dgm:t>
        <a:bodyPr/>
        <a:lstStyle/>
        <a:p>
          <a:endParaRPr lang="ru-RU"/>
        </a:p>
      </dgm:t>
    </dgm:pt>
    <dgm:pt modelId="{D0A90CCA-8970-4701-85B9-D0F20DB18501}" type="sibTrans" cxnId="{319FDE78-D1C1-4EE4-A692-89A1FE823CCE}">
      <dgm:prSet/>
      <dgm:spPr/>
      <dgm:t>
        <a:bodyPr/>
        <a:lstStyle/>
        <a:p>
          <a:endParaRPr lang="ru-RU"/>
        </a:p>
      </dgm:t>
    </dgm:pt>
    <dgm:pt modelId="{1D50618C-CA55-4656-AAF2-B2EB5C23A067}">
      <dgm:prSet phldrT="[Текст]" phldr="1"/>
      <dgm:spPr/>
      <dgm:t>
        <a:bodyPr/>
        <a:lstStyle/>
        <a:p>
          <a:endParaRPr lang="ru-RU" dirty="0"/>
        </a:p>
      </dgm:t>
    </dgm:pt>
    <dgm:pt modelId="{9EBAC983-01FA-4595-921C-B4CBDCD610F0}" type="parTrans" cxnId="{B5703C44-0136-4D1F-9AF3-9BA6BCEF83B1}">
      <dgm:prSet/>
      <dgm:spPr/>
      <dgm:t>
        <a:bodyPr/>
        <a:lstStyle/>
        <a:p>
          <a:endParaRPr lang="ru-RU"/>
        </a:p>
      </dgm:t>
    </dgm:pt>
    <dgm:pt modelId="{300574A6-75D0-4DAD-85A5-D38096F4E265}" type="sibTrans" cxnId="{B5703C44-0136-4D1F-9AF3-9BA6BCEF83B1}">
      <dgm:prSet/>
      <dgm:spPr/>
      <dgm:t>
        <a:bodyPr/>
        <a:lstStyle/>
        <a:p>
          <a:endParaRPr lang="ru-RU"/>
        </a:p>
      </dgm:t>
    </dgm:pt>
    <dgm:pt modelId="{91B0852A-1D76-4AC3-A90A-E95122AC7BD2}">
      <dgm:prSet phldrT="[Текст]" phldr="1"/>
      <dgm:spPr/>
      <dgm:t>
        <a:bodyPr/>
        <a:lstStyle/>
        <a:p>
          <a:endParaRPr lang="ru-RU" dirty="0"/>
        </a:p>
      </dgm:t>
    </dgm:pt>
    <dgm:pt modelId="{4A0F42F3-E268-42D8-B31A-3B1D24572BF8}" type="parTrans" cxnId="{301B2505-591C-4588-8B30-D69BACB1FD12}">
      <dgm:prSet/>
      <dgm:spPr/>
      <dgm:t>
        <a:bodyPr/>
        <a:lstStyle/>
        <a:p>
          <a:endParaRPr lang="ru-RU"/>
        </a:p>
      </dgm:t>
    </dgm:pt>
    <dgm:pt modelId="{8F9D63C6-999B-44D3-A6DA-F7EF3209D33E}" type="sibTrans" cxnId="{301B2505-591C-4588-8B30-D69BACB1FD12}">
      <dgm:prSet/>
      <dgm:spPr/>
      <dgm:t>
        <a:bodyPr/>
        <a:lstStyle/>
        <a:p>
          <a:endParaRPr lang="ru-RU"/>
        </a:p>
      </dgm:t>
    </dgm:pt>
    <dgm:pt modelId="{42CBDE7F-09E7-4B67-B890-0082AE2828E3}" type="pres">
      <dgm:prSet presAssocID="{5E3E884C-A225-48C2-A925-758FFFC981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4A4B8-A19F-4667-A4E7-5427E489C7CB}" type="pres">
      <dgm:prSet presAssocID="{330C7025-8C5E-46C8-B150-70E572845241}" presName="roof" presStyleLbl="dkBgShp" presStyleIdx="0" presStyleCnt="2"/>
      <dgm:spPr/>
      <dgm:t>
        <a:bodyPr/>
        <a:lstStyle/>
        <a:p>
          <a:endParaRPr lang="ru-RU"/>
        </a:p>
      </dgm:t>
    </dgm:pt>
    <dgm:pt modelId="{FE8D1679-4027-4318-B5C6-9BF1C915D223}" type="pres">
      <dgm:prSet presAssocID="{330C7025-8C5E-46C8-B150-70E572845241}" presName="pillars" presStyleCnt="0"/>
      <dgm:spPr/>
    </dgm:pt>
    <dgm:pt modelId="{ED4D9611-1994-4836-96E4-55143635DE78}" type="pres">
      <dgm:prSet presAssocID="{330C7025-8C5E-46C8-B150-70E57284524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0B3FB-7F7A-49AB-95E5-BA2DB20E0AD3}" type="pres">
      <dgm:prSet presAssocID="{1D50618C-CA55-4656-AAF2-B2EB5C23A06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3A98A-9913-42BF-84C3-1D6DD409FB45}" type="pres">
      <dgm:prSet presAssocID="{91B0852A-1D76-4AC3-A90A-E95122AC7BD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0A29A-0CE1-4011-9DD3-F0E1E87383AF}" type="pres">
      <dgm:prSet presAssocID="{330C7025-8C5E-46C8-B150-70E572845241}" presName="base" presStyleLbl="dkBgShp" presStyleIdx="1" presStyleCnt="2"/>
      <dgm:spPr/>
    </dgm:pt>
  </dgm:ptLst>
  <dgm:cxnLst>
    <dgm:cxn modelId="{B5703C44-0136-4D1F-9AF3-9BA6BCEF83B1}" srcId="{330C7025-8C5E-46C8-B150-70E572845241}" destId="{1D50618C-CA55-4656-AAF2-B2EB5C23A067}" srcOrd="1" destOrd="0" parTransId="{9EBAC983-01FA-4595-921C-B4CBDCD610F0}" sibTransId="{300574A6-75D0-4DAD-85A5-D38096F4E265}"/>
    <dgm:cxn modelId="{0C80FCC1-53E7-49BC-BCE0-5D226BC1F554}" type="presOf" srcId="{330C7025-8C5E-46C8-B150-70E572845241}" destId="{0354A4B8-A19F-4667-A4E7-5427E489C7CB}" srcOrd="0" destOrd="0" presId="urn:microsoft.com/office/officeart/2005/8/layout/hList3"/>
    <dgm:cxn modelId="{0F9C3825-74EA-4D69-9EF1-16403939828E}" type="presOf" srcId="{91B0852A-1D76-4AC3-A90A-E95122AC7BD2}" destId="{6943A98A-9913-42BF-84C3-1D6DD409FB45}" srcOrd="0" destOrd="0" presId="urn:microsoft.com/office/officeart/2005/8/layout/hList3"/>
    <dgm:cxn modelId="{C21AF202-7953-4B84-A05C-8216EBFFF145}" type="presOf" srcId="{1D50618C-CA55-4656-AAF2-B2EB5C23A067}" destId="{7A70B3FB-7F7A-49AB-95E5-BA2DB20E0AD3}" srcOrd="0" destOrd="0" presId="urn:microsoft.com/office/officeart/2005/8/layout/hList3"/>
    <dgm:cxn modelId="{82140E1E-8C11-4BD9-8B2F-C1C1B77CA9AF}" type="presOf" srcId="{E5BB90A7-49E6-434F-BF0B-FAEFF649E73D}" destId="{ED4D9611-1994-4836-96E4-55143635DE78}" srcOrd="0" destOrd="0" presId="urn:microsoft.com/office/officeart/2005/8/layout/hList3"/>
    <dgm:cxn modelId="{E4331F43-ECFE-44A2-8FB9-3CA16CCE0E6B}" type="presOf" srcId="{5E3E884C-A225-48C2-A925-758FFFC9810B}" destId="{42CBDE7F-09E7-4B67-B890-0082AE2828E3}" srcOrd="0" destOrd="0" presId="urn:microsoft.com/office/officeart/2005/8/layout/hList3"/>
    <dgm:cxn modelId="{49E32BDC-B1DE-4968-A2E0-F6D304ED573F}" srcId="{5E3E884C-A225-48C2-A925-758FFFC9810B}" destId="{330C7025-8C5E-46C8-B150-70E572845241}" srcOrd="0" destOrd="0" parTransId="{B8A04354-2C85-4C30-8BED-29800E37BD10}" sibTransId="{29560934-EDD1-4D16-B19B-B004918B8829}"/>
    <dgm:cxn modelId="{319FDE78-D1C1-4EE4-A692-89A1FE823CCE}" srcId="{330C7025-8C5E-46C8-B150-70E572845241}" destId="{E5BB90A7-49E6-434F-BF0B-FAEFF649E73D}" srcOrd="0" destOrd="0" parTransId="{34D7DBDC-05EF-4F70-8122-47741653061D}" sibTransId="{D0A90CCA-8970-4701-85B9-D0F20DB18501}"/>
    <dgm:cxn modelId="{301B2505-591C-4588-8B30-D69BACB1FD12}" srcId="{330C7025-8C5E-46C8-B150-70E572845241}" destId="{91B0852A-1D76-4AC3-A90A-E95122AC7BD2}" srcOrd="2" destOrd="0" parTransId="{4A0F42F3-E268-42D8-B31A-3B1D24572BF8}" sibTransId="{8F9D63C6-999B-44D3-A6DA-F7EF3209D33E}"/>
    <dgm:cxn modelId="{2FF0EF01-0294-445A-8B8D-58F79D00BCFA}" type="presParOf" srcId="{42CBDE7F-09E7-4B67-B890-0082AE2828E3}" destId="{0354A4B8-A19F-4667-A4E7-5427E489C7CB}" srcOrd="0" destOrd="0" presId="urn:microsoft.com/office/officeart/2005/8/layout/hList3"/>
    <dgm:cxn modelId="{3831E722-4ACE-4851-946F-25D68D711317}" type="presParOf" srcId="{42CBDE7F-09E7-4B67-B890-0082AE2828E3}" destId="{FE8D1679-4027-4318-B5C6-9BF1C915D223}" srcOrd="1" destOrd="0" presId="urn:microsoft.com/office/officeart/2005/8/layout/hList3"/>
    <dgm:cxn modelId="{912A2B49-FC28-49DF-A25A-EF545DBD9FD5}" type="presParOf" srcId="{FE8D1679-4027-4318-B5C6-9BF1C915D223}" destId="{ED4D9611-1994-4836-96E4-55143635DE78}" srcOrd="0" destOrd="0" presId="urn:microsoft.com/office/officeart/2005/8/layout/hList3"/>
    <dgm:cxn modelId="{B991D56E-F9F4-49F6-81DA-D1B63E5862CC}" type="presParOf" srcId="{FE8D1679-4027-4318-B5C6-9BF1C915D223}" destId="{7A70B3FB-7F7A-49AB-95E5-BA2DB20E0AD3}" srcOrd="1" destOrd="0" presId="urn:microsoft.com/office/officeart/2005/8/layout/hList3"/>
    <dgm:cxn modelId="{E58FA479-6363-4CBE-B11E-D6A080FAED97}" type="presParOf" srcId="{FE8D1679-4027-4318-B5C6-9BF1C915D223}" destId="{6943A98A-9913-42BF-84C3-1D6DD409FB45}" srcOrd="2" destOrd="0" presId="urn:microsoft.com/office/officeart/2005/8/layout/hList3"/>
    <dgm:cxn modelId="{6B6FAEB4-7D4A-42AE-90E9-7CE2E0CE0BD5}" type="presParOf" srcId="{42CBDE7F-09E7-4B67-B890-0082AE2828E3}" destId="{96E0A29A-0CE1-4011-9DD3-F0E1E87383AF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E884C-A225-48C2-A925-758FFFC9810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330C7025-8C5E-46C8-B150-70E572845241}">
      <dgm:prSet phldrT="[Текст]" phldr="1"/>
      <dgm:spPr/>
      <dgm:t>
        <a:bodyPr/>
        <a:lstStyle/>
        <a:p>
          <a:endParaRPr lang="ru-RU" dirty="0"/>
        </a:p>
      </dgm:t>
    </dgm:pt>
    <dgm:pt modelId="{B8A04354-2C85-4C30-8BED-29800E37BD10}" type="parTrans" cxnId="{49E32BDC-B1DE-4968-A2E0-F6D304ED573F}">
      <dgm:prSet/>
      <dgm:spPr/>
      <dgm:t>
        <a:bodyPr/>
        <a:lstStyle/>
        <a:p>
          <a:endParaRPr lang="ru-RU"/>
        </a:p>
      </dgm:t>
    </dgm:pt>
    <dgm:pt modelId="{29560934-EDD1-4D16-B19B-B004918B8829}" type="sibTrans" cxnId="{49E32BDC-B1DE-4968-A2E0-F6D304ED573F}">
      <dgm:prSet/>
      <dgm:spPr/>
      <dgm:t>
        <a:bodyPr/>
        <a:lstStyle/>
        <a:p>
          <a:endParaRPr lang="ru-RU"/>
        </a:p>
      </dgm:t>
    </dgm:pt>
    <dgm:pt modelId="{E5BB90A7-49E6-434F-BF0B-FAEFF649E73D}">
      <dgm:prSet phldrT="[Текст]" phldr="1"/>
      <dgm:spPr/>
      <dgm:t>
        <a:bodyPr/>
        <a:lstStyle/>
        <a:p>
          <a:endParaRPr lang="ru-RU" dirty="0"/>
        </a:p>
      </dgm:t>
    </dgm:pt>
    <dgm:pt modelId="{34D7DBDC-05EF-4F70-8122-47741653061D}" type="parTrans" cxnId="{319FDE78-D1C1-4EE4-A692-89A1FE823CCE}">
      <dgm:prSet/>
      <dgm:spPr/>
      <dgm:t>
        <a:bodyPr/>
        <a:lstStyle/>
        <a:p>
          <a:endParaRPr lang="ru-RU"/>
        </a:p>
      </dgm:t>
    </dgm:pt>
    <dgm:pt modelId="{D0A90CCA-8970-4701-85B9-D0F20DB18501}" type="sibTrans" cxnId="{319FDE78-D1C1-4EE4-A692-89A1FE823CCE}">
      <dgm:prSet/>
      <dgm:spPr/>
      <dgm:t>
        <a:bodyPr/>
        <a:lstStyle/>
        <a:p>
          <a:endParaRPr lang="ru-RU"/>
        </a:p>
      </dgm:t>
    </dgm:pt>
    <dgm:pt modelId="{1D50618C-CA55-4656-AAF2-B2EB5C23A067}">
      <dgm:prSet phldrT="[Текст]" phldr="1"/>
      <dgm:spPr/>
      <dgm:t>
        <a:bodyPr/>
        <a:lstStyle/>
        <a:p>
          <a:endParaRPr lang="ru-RU" dirty="0"/>
        </a:p>
      </dgm:t>
    </dgm:pt>
    <dgm:pt modelId="{9EBAC983-01FA-4595-921C-B4CBDCD610F0}" type="parTrans" cxnId="{B5703C44-0136-4D1F-9AF3-9BA6BCEF83B1}">
      <dgm:prSet/>
      <dgm:spPr/>
      <dgm:t>
        <a:bodyPr/>
        <a:lstStyle/>
        <a:p>
          <a:endParaRPr lang="ru-RU"/>
        </a:p>
      </dgm:t>
    </dgm:pt>
    <dgm:pt modelId="{300574A6-75D0-4DAD-85A5-D38096F4E265}" type="sibTrans" cxnId="{B5703C44-0136-4D1F-9AF3-9BA6BCEF83B1}">
      <dgm:prSet/>
      <dgm:spPr/>
      <dgm:t>
        <a:bodyPr/>
        <a:lstStyle/>
        <a:p>
          <a:endParaRPr lang="ru-RU"/>
        </a:p>
      </dgm:t>
    </dgm:pt>
    <dgm:pt modelId="{91B0852A-1D76-4AC3-A90A-E95122AC7BD2}">
      <dgm:prSet phldrT="[Текст]" phldr="1"/>
      <dgm:spPr/>
      <dgm:t>
        <a:bodyPr/>
        <a:lstStyle/>
        <a:p>
          <a:endParaRPr lang="ru-RU" dirty="0"/>
        </a:p>
      </dgm:t>
    </dgm:pt>
    <dgm:pt modelId="{4A0F42F3-E268-42D8-B31A-3B1D24572BF8}" type="parTrans" cxnId="{301B2505-591C-4588-8B30-D69BACB1FD12}">
      <dgm:prSet/>
      <dgm:spPr/>
      <dgm:t>
        <a:bodyPr/>
        <a:lstStyle/>
        <a:p>
          <a:endParaRPr lang="ru-RU"/>
        </a:p>
      </dgm:t>
    </dgm:pt>
    <dgm:pt modelId="{8F9D63C6-999B-44D3-A6DA-F7EF3209D33E}" type="sibTrans" cxnId="{301B2505-591C-4588-8B30-D69BACB1FD12}">
      <dgm:prSet/>
      <dgm:spPr/>
      <dgm:t>
        <a:bodyPr/>
        <a:lstStyle/>
        <a:p>
          <a:endParaRPr lang="ru-RU"/>
        </a:p>
      </dgm:t>
    </dgm:pt>
    <dgm:pt modelId="{42CBDE7F-09E7-4B67-B890-0082AE2828E3}" type="pres">
      <dgm:prSet presAssocID="{5E3E884C-A225-48C2-A925-758FFFC981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4A4B8-A19F-4667-A4E7-5427E489C7CB}" type="pres">
      <dgm:prSet presAssocID="{330C7025-8C5E-46C8-B150-70E572845241}" presName="roof" presStyleLbl="dkBgShp" presStyleIdx="0" presStyleCnt="2"/>
      <dgm:spPr/>
      <dgm:t>
        <a:bodyPr/>
        <a:lstStyle/>
        <a:p>
          <a:endParaRPr lang="ru-RU"/>
        </a:p>
      </dgm:t>
    </dgm:pt>
    <dgm:pt modelId="{FE8D1679-4027-4318-B5C6-9BF1C915D223}" type="pres">
      <dgm:prSet presAssocID="{330C7025-8C5E-46C8-B150-70E572845241}" presName="pillars" presStyleCnt="0"/>
      <dgm:spPr/>
    </dgm:pt>
    <dgm:pt modelId="{ED4D9611-1994-4836-96E4-55143635DE78}" type="pres">
      <dgm:prSet presAssocID="{330C7025-8C5E-46C8-B150-70E57284524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0B3FB-7F7A-49AB-95E5-BA2DB20E0AD3}" type="pres">
      <dgm:prSet presAssocID="{1D50618C-CA55-4656-AAF2-B2EB5C23A06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3A98A-9913-42BF-84C3-1D6DD409FB45}" type="pres">
      <dgm:prSet presAssocID="{91B0852A-1D76-4AC3-A90A-E95122AC7BD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0A29A-0CE1-4011-9DD3-F0E1E87383AF}" type="pres">
      <dgm:prSet presAssocID="{330C7025-8C5E-46C8-B150-70E572845241}" presName="base" presStyleLbl="dkBgShp" presStyleIdx="1" presStyleCnt="2"/>
      <dgm:spPr/>
    </dgm:pt>
  </dgm:ptLst>
  <dgm:cxnLst>
    <dgm:cxn modelId="{917DBED3-97DF-47BE-BB4F-306C0624960E}" type="presOf" srcId="{91B0852A-1D76-4AC3-A90A-E95122AC7BD2}" destId="{6943A98A-9913-42BF-84C3-1D6DD409FB45}" srcOrd="0" destOrd="0" presId="urn:microsoft.com/office/officeart/2005/8/layout/hList3"/>
    <dgm:cxn modelId="{B5703C44-0136-4D1F-9AF3-9BA6BCEF83B1}" srcId="{330C7025-8C5E-46C8-B150-70E572845241}" destId="{1D50618C-CA55-4656-AAF2-B2EB5C23A067}" srcOrd="1" destOrd="0" parTransId="{9EBAC983-01FA-4595-921C-B4CBDCD610F0}" sibTransId="{300574A6-75D0-4DAD-85A5-D38096F4E265}"/>
    <dgm:cxn modelId="{944E6B15-3601-4F2F-AA4E-7DA656C5ADDD}" type="presOf" srcId="{5E3E884C-A225-48C2-A925-758FFFC9810B}" destId="{42CBDE7F-09E7-4B67-B890-0082AE2828E3}" srcOrd="0" destOrd="0" presId="urn:microsoft.com/office/officeart/2005/8/layout/hList3"/>
    <dgm:cxn modelId="{67B40128-EBB6-493F-B54D-D480B573DC29}" type="presOf" srcId="{330C7025-8C5E-46C8-B150-70E572845241}" destId="{0354A4B8-A19F-4667-A4E7-5427E489C7CB}" srcOrd="0" destOrd="0" presId="urn:microsoft.com/office/officeart/2005/8/layout/hList3"/>
    <dgm:cxn modelId="{49E32BDC-B1DE-4968-A2E0-F6D304ED573F}" srcId="{5E3E884C-A225-48C2-A925-758FFFC9810B}" destId="{330C7025-8C5E-46C8-B150-70E572845241}" srcOrd="0" destOrd="0" parTransId="{B8A04354-2C85-4C30-8BED-29800E37BD10}" sibTransId="{29560934-EDD1-4D16-B19B-B004918B8829}"/>
    <dgm:cxn modelId="{ABD60D0C-2CBB-40FA-9AFC-D26F4561FE93}" type="presOf" srcId="{E5BB90A7-49E6-434F-BF0B-FAEFF649E73D}" destId="{ED4D9611-1994-4836-96E4-55143635DE78}" srcOrd="0" destOrd="0" presId="urn:microsoft.com/office/officeart/2005/8/layout/hList3"/>
    <dgm:cxn modelId="{EBAC18C4-ED48-4A19-87C0-F33291C0D6CA}" type="presOf" srcId="{1D50618C-CA55-4656-AAF2-B2EB5C23A067}" destId="{7A70B3FB-7F7A-49AB-95E5-BA2DB20E0AD3}" srcOrd="0" destOrd="0" presId="urn:microsoft.com/office/officeart/2005/8/layout/hList3"/>
    <dgm:cxn modelId="{319FDE78-D1C1-4EE4-A692-89A1FE823CCE}" srcId="{330C7025-8C5E-46C8-B150-70E572845241}" destId="{E5BB90A7-49E6-434F-BF0B-FAEFF649E73D}" srcOrd="0" destOrd="0" parTransId="{34D7DBDC-05EF-4F70-8122-47741653061D}" sibTransId="{D0A90CCA-8970-4701-85B9-D0F20DB18501}"/>
    <dgm:cxn modelId="{301B2505-591C-4588-8B30-D69BACB1FD12}" srcId="{330C7025-8C5E-46C8-B150-70E572845241}" destId="{91B0852A-1D76-4AC3-A90A-E95122AC7BD2}" srcOrd="2" destOrd="0" parTransId="{4A0F42F3-E268-42D8-B31A-3B1D24572BF8}" sibTransId="{8F9D63C6-999B-44D3-A6DA-F7EF3209D33E}"/>
    <dgm:cxn modelId="{F56B1923-41F2-4932-BD52-CFDD0AB63008}" type="presParOf" srcId="{42CBDE7F-09E7-4B67-B890-0082AE2828E3}" destId="{0354A4B8-A19F-4667-A4E7-5427E489C7CB}" srcOrd="0" destOrd="0" presId="urn:microsoft.com/office/officeart/2005/8/layout/hList3"/>
    <dgm:cxn modelId="{001B1119-9EB1-4218-9EB5-D1BCAA147EE9}" type="presParOf" srcId="{42CBDE7F-09E7-4B67-B890-0082AE2828E3}" destId="{FE8D1679-4027-4318-B5C6-9BF1C915D223}" srcOrd="1" destOrd="0" presId="urn:microsoft.com/office/officeart/2005/8/layout/hList3"/>
    <dgm:cxn modelId="{D4272EDD-4A9F-46C0-9350-C23D2301C157}" type="presParOf" srcId="{FE8D1679-4027-4318-B5C6-9BF1C915D223}" destId="{ED4D9611-1994-4836-96E4-55143635DE78}" srcOrd="0" destOrd="0" presId="urn:microsoft.com/office/officeart/2005/8/layout/hList3"/>
    <dgm:cxn modelId="{E81F64A9-5C01-4245-8E80-918749EB9B47}" type="presParOf" srcId="{FE8D1679-4027-4318-B5C6-9BF1C915D223}" destId="{7A70B3FB-7F7A-49AB-95E5-BA2DB20E0AD3}" srcOrd="1" destOrd="0" presId="urn:microsoft.com/office/officeart/2005/8/layout/hList3"/>
    <dgm:cxn modelId="{143AE84A-4960-4D7A-8FE5-A3CED14C9652}" type="presParOf" srcId="{FE8D1679-4027-4318-B5C6-9BF1C915D223}" destId="{6943A98A-9913-42BF-84C3-1D6DD409FB45}" srcOrd="2" destOrd="0" presId="urn:microsoft.com/office/officeart/2005/8/layout/hList3"/>
    <dgm:cxn modelId="{6BAF5D70-D084-4B2C-B94B-87702BED6FD5}" type="presParOf" srcId="{42CBDE7F-09E7-4B67-B890-0082AE2828E3}" destId="{96E0A29A-0CE1-4011-9DD3-F0E1E87383AF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3E884C-A225-48C2-A925-758FFFC9810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330C7025-8C5E-46C8-B150-70E572845241}">
      <dgm:prSet phldrT="[Текст]" phldr="1"/>
      <dgm:spPr/>
      <dgm:t>
        <a:bodyPr/>
        <a:lstStyle/>
        <a:p>
          <a:endParaRPr lang="ru-RU" dirty="0"/>
        </a:p>
      </dgm:t>
    </dgm:pt>
    <dgm:pt modelId="{B8A04354-2C85-4C30-8BED-29800E37BD10}" type="parTrans" cxnId="{49E32BDC-B1DE-4968-A2E0-F6D304ED573F}">
      <dgm:prSet/>
      <dgm:spPr/>
      <dgm:t>
        <a:bodyPr/>
        <a:lstStyle/>
        <a:p>
          <a:endParaRPr lang="ru-RU"/>
        </a:p>
      </dgm:t>
    </dgm:pt>
    <dgm:pt modelId="{29560934-EDD1-4D16-B19B-B004918B8829}" type="sibTrans" cxnId="{49E32BDC-B1DE-4968-A2E0-F6D304ED573F}">
      <dgm:prSet/>
      <dgm:spPr/>
      <dgm:t>
        <a:bodyPr/>
        <a:lstStyle/>
        <a:p>
          <a:endParaRPr lang="ru-RU"/>
        </a:p>
      </dgm:t>
    </dgm:pt>
    <dgm:pt modelId="{E5BB90A7-49E6-434F-BF0B-FAEFF649E73D}">
      <dgm:prSet phldrT="[Текст]" phldr="1"/>
      <dgm:spPr/>
      <dgm:t>
        <a:bodyPr/>
        <a:lstStyle/>
        <a:p>
          <a:endParaRPr lang="ru-RU" dirty="0"/>
        </a:p>
      </dgm:t>
    </dgm:pt>
    <dgm:pt modelId="{34D7DBDC-05EF-4F70-8122-47741653061D}" type="parTrans" cxnId="{319FDE78-D1C1-4EE4-A692-89A1FE823CCE}">
      <dgm:prSet/>
      <dgm:spPr/>
      <dgm:t>
        <a:bodyPr/>
        <a:lstStyle/>
        <a:p>
          <a:endParaRPr lang="ru-RU"/>
        </a:p>
      </dgm:t>
    </dgm:pt>
    <dgm:pt modelId="{D0A90CCA-8970-4701-85B9-D0F20DB18501}" type="sibTrans" cxnId="{319FDE78-D1C1-4EE4-A692-89A1FE823CCE}">
      <dgm:prSet/>
      <dgm:spPr/>
      <dgm:t>
        <a:bodyPr/>
        <a:lstStyle/>
        <a:p>
          <a:endParaRPr lang="ru-RU"/>
        </a:p>
      </dgm:t>
    </dgm:pt>
    <dgm:pt modelId="{1D50618C-CA55-4656-AAF2-B2EB5C23A067}">
      <dgm:prSet phldrT="[Текст]" phldr="1"/>
      <dgm:spPr/>
      <dgm:t>
        <a:bodyPr/>
        <a:lstStyle/>
        <a:p>
          <a:endParaRPr lang="ru-RU" dirty="0"/>
        </a:p>
      </dgm:t>
    </dgm:pt>
    <dgm:pt modelId="{9EBAC983-01FA-4595-921C-B4CBDCD610F0}" type="parTrans" cxnId="{B5703C44-0136-4D1F-9AF3-9BA6BCEF83B1}">
      <dgm:prSet/>
      <dgm:spPr/>
      <dgm:t>
        <a:bodyPr/>
        <a:lstStyle/>
        <a:p>
          <a:endParaRPr lang="ru-RU"/>
        </a:p>
      </dgm:t>
    </dgm:pt>
    <dgm:pt modelId="{300574A6-75D0-4DAD-85A5-D38096F4E265}" type="sibTrans" cxnId="{B5703C44-0136-4D1F-9AF3-9BA6BCEF83B1}">
      <dgm:prSet/>
      <dgm:spPr/>
      <dgm:t>
        <a:bodyPr/>
        <a:lstStyle/>
        <a:p>
          <a:endParaRPr lang="ru-RU"/>
        </a:p>
      </dgm:t>
    </dgm:pt>
    <dgm:pt modelId="{91B0852A-1D76-4AC3-A90A-E95122AC7BD2}">
      <dgm:prSet phldrT="[Текст]" phldr="1"/>
      <dgm:spPr/>
      <dgm:t>
        <a:bodyPr/>
        <a:lstStyle/>
        <a:p>
          <a:endParaRPr lang="ru-RU" dirty="0"/>
        </a:p>
      </dgm:t>
    </dgm:pt>
    <dgm:pt modelId="{4A0F42F3-E268-42D8-B31A-3B1D24572BF8}" type="parTrans" cxnId="{301B2505-591C-4588-8B30-D69BACB1FD12}">
      <dgm:prSet/>
      <dgm:spPr/>
      <dgm:t>
        <a:bodyPr/>
        <a:lstStyle/>
        <a:p>
          <a:endParaRPr lang="ru-RU"/>
        </a:p>
      </dgm:t>
    </dgm:pt>
    <dgm:pt modelId="{8F9D63C6-999B-44D3-A6DA-F7EF3209D33E}" type="sibTrans" cxnId="{301B2505-591C-4588-8B30-D69BACB1FD12}">
      <dgm:prSet/>
      <dgm:spPr/>
      <dgm:t>
        <a:bodyPr/>
        <a:lstStyle/>
        <a:p>
          <a:endParaRPr lang="ru-RU"/>
        </a:p>
      </dgm:t>
    </dgm:pt>
    <dgm:pt modelId="{42CBDE7F-09E7-4B67-B890-0082AE2828E3}" type="pres">
      <dgm:prSet presAssocID="{5E3E884C-A225-48C2-A925-758FFFC981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4A4B8-A19F-4667-A4E7-5427E489C7CB}" type="pres">
      <dgm:prSet presAssocID="{330C7025-8C5E-46C8-B150-70E572845241}" presName="roof" presStyleLbl="dkBgShp" presStyleIdx="0" presStyleCnt="2"/>
      <dgm:spPr/>
      <dgm:t>
        <a:bodyPr/>
        <a:lstStyle/>
        <a:p>
          <a:endParaRPr lang="ru-RU"/>
        </a:p>
      </dgm:t>
    </dgm:pt>
    <dgm:pt modelId="{FE8D1679-4027-4318-B5C6-9BF1C915D223}" type="pres">
      <dgm:prSet presAssocID="{330C7025-8C5E-46C8-B150-70E572845241}" presName="pillars" presStyleCnt="0"/>
      <dgm:spPr/>
    </dgm:pt>
    <dgm:pt modelId="{ED4D9611-1994-4836-96E4-55143635DE78}" type="pres">
      <dgm:prSet presAssocID="{330C7025-8C5E-46C8-B150-70E57284524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0B3FB-7F7A-49AB-95E5-BA2DB20E0AD3}" type="pres">
      <dgm:prSet presAssocID="{1D50618C-CA55-4656-AAF2-B2EB5C23A06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3A98A-9913-42BF-84C3-1D6DD409FB45}" type="pres">
      <dgm:prSet presAssocID="{91B0852A-1D76-4AC3-A90A-E95122AC7BD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0A29A-0CE1-4011-9DD3-F0E1E87383AF}" type="pres">
      <dgm:prSet presAssocID="{330C7025-8C5E-46C8-B150-70E572845241}" presName="base" presStyleLbl="dkBgShp" presStyleIdx="1" presStyleCnt="2"/>
      <dgm:spPr/>
    </dgm:pt>
  </dgm:ptLst>
  <dgm:cxnLst>
    <dgm:cxn modelId="{9F019F79-6D50-4E58-86FE-B8884785307B}" type="presOf" srcId="{1D50618C-CA55-4656-AAF2-B2EB5C23A067}" destId="{7A70B3FB-7F7A-49AB-95E5-BA2DB20E0AD3}" srcOrd="0" destOrd="0" presId="urn:microsoft.com/office/officeart/2005/8/layout/hList3"/>
    <dgm:cxn modelId="{B5703C44-0136-4D1F-9AF3-9BA6BCEF83B1}" srcId="{330C7025-8C5E-46C8-B150-70E572845241}" destId="{1D50618C-CA55-4656-AAF2-B2EB5C23A067}" srcOrd="1" destOrd="0" parTransId="{9EBAC983-01FA-4595-921C-B4CBDCD610F0}" sibTransId="{300574A6-75D0-4DAD-85A5-D38096F4E265}"/>
    <dgm:cxn modelId="{A514266C-F619-4082-83C4-7EDDF91C475C}" type="presOf" srcId="{330C7025-8C5E-46C8-B150-70E572845241}" destId="{0354A4B8-A19F-4667-A4E7-5427E489C7CB}" srcOrd="0" destOrd="0" presId="urn:microsoft.com/office/officeart/2005/8/layout/hList3"/>
    <dgm:cxn modelId="{C5BB5164-3C8E-40FD-BF85-70F0BAB09A23}" type="presOf" srcId="{5E3E884C-A225-48C2-A925-758FFFC9810B}" destId="{42CBDE7F-09E7-4B67-B890-0082AE2828E3}" srcOrd="0" destOrd="0" presId="urn:microsoft.com/office/officeart/2005/8/layout/hList3"/>
    <dgm:cxn modelId="{33CB0063-9D68-446E-8C18-D5EDA88B33F0}" type="presOf" srcId="{E5BB90A7-49E6-434F-BF0B-FAEFF649E73D}" destId="{ED4D9611-1994-4836-96E4-55143635DE78}" srcOrd="0" destOrd="0" presId="urn:microsoft.com/office/officeart/2005/8/layout/hList3"/>
    <dgm:cxn modelId="{2EE4561D-3C8F-4B82-BA16-D2470121D992}" type="presOf" srcId="{91B0852A-1D76-4AC3-A90A-E95122AC7BD2}" destId="{6943A98A-9913-42BF-84C3-1D6DD409FB45}" srcOrd="0" destOrd="0" presId="urn:microsoft.com/office/officeart/2005/8/layout/hList3"/>
    <dgm:cxn modelId="{49E32BDC-B1DE-4968-A2E0-F6D304ED573F}" srcId="{5E3E884C-A225-48C2-A925-758FFFC9810B}" destId="{330C7025-8C5E-46C8-B150-70E572845241}" srcOrd="0" destOrd="0" parTransId="{B8A04354-2C85-4C30-8BED-29800E37BD10}" sibTransId="{29560934-EDD1-4D16-B19B-B004918B8829}"/>
    <dgm:cxn modelId="{319FDE78-D1C1-4EE4-A692-89A1FE823CCE}" srcId="{330C7025-8C5E-46C8-B150-70E572845241}" destId="{E5BB90A7-49E6-434F-BF0B-FAEFF649E73D}" srcOrd="0" destOrd="0" parTransId="{34D7DBDC-05EF-4F70-8122-47741653061D}" sibTransId="{D0A90CCA-8970-4701-85B9-D0F20DB18501}"/>
    <dgm:cxn modelId="{301B2505-591C-4588-8B30-D69BACB1FD12}" srcId="{330C7025-8C5E-46C8-B150-70E572845241}" destId="{91B0852A-1D76-4AC3-A90A-E95122AC7BD2}" srcOrd="2" destOrd="0" parTransId="{4A0F42F3-E268-42D8-B31A-3B1D24572BF8}" sibTransId="{8F9D63C6-999B-44D3-A6DA-F7EF3209D33E}"/>
    <dgm:cxn modelId="{29CF4DDB-7100-4ACC-A87C-38AF345CF559}" type="presParOf" srcId="{42CBDE7F-09E7-4B67-B890-0082AE2828E3}" destId="{0354A4B8-A19F-4667-A4E7-5427E489C7CB}" srcOrd="0" destOrd="0" presId="urn:microsoft.com/office/officeart/2005/8/layout/hList3"/>
    <dgm:cxn modelId="{03EABBEF-B40B-4357-858F-905C0D27E3E7}" type="presParOf" srcId="{42CBDE7F-09E7-4B67-B890-0082AE2828E3}" destId="{FE8D1679-4027-4318-B5C6-9BF1C915D223}" srcOrd="1" destOrd="0" presId="urn:microsoft.com/office/officeart/2005/8/layout/hList3"/>
    <dgm:cxn modelId="{A043C0FA-E209-4FFF-AB19-6D4369BE548F}" type="presParOf" srcId="{FE8D1679-4027-4318-B5C6-9BF1C915D223}" destId="{ED4D9611-1994-4836-96E4-55143635DE78}" srcOrd="0" destOrd="0" presId="urn:microsoft.com/office/officeart/2005/8/layout/hList3"/>
    <dgm:cxn modelId="{F82434DA-0B9D-47A1-B5D7-D07CC38F1B8D}" type="presParOf" srcId="{FE8D1679-4027-4318-B5C6-9BF1C915D223}" destId="{7A70B3FB-7F7A-49AB-95E5-BA2DB20E0AD3}" srcOrd="1" destOrd="0" presId="urn:microsoft.com/office/officeart/2005/8/layout/hList3"/>
    <dgm:cxn modelId="{9911141B-BF5D-47FA-A9E6-62A4455F101A}" type="presParOf" srcId="{FE8D1679-4027-4318-B5C6-9BF1C915D223}" destId="{6943A98A-9913-42BF-84C3-1D6DD409FB45}" srcOrd="2" destOrd="0" presId="urn:microsoft.com/office/officeart/2005/8/layout/hList3"/>
    <dgm:cxn modelId="{63B94F72-ABEE-457A-9E14-C67A7D6F39A5}" type="presParOf" srcId="{42CBDE7F-09E7-4B67-B890-0082AE2828E3}" destId="{96E0A29A-0CE1-4011-9DD3-F0E1E87383AF}" srcOrd="2" destOrd="0" presId="urn:microsoft.com/office/officeart/2005/8/layout/h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3E884C-A225-48C2-A925-758FFFC9810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330C7025-8C5E-46C8-B150-70E572845241}">
      <dgm:prSet phldrT="[Текст]" phldr="1"/>
      <dgm:spPr/>
      <dgm:t>
        <a:bodyPr/>
        <a:lstStyle/>
        <a:p>
          <a:endParaRPr lang="ru-RU" dirty="0"/>
        </a:p>
      </dgm:t>
    </dgm:pt>
    <dgm:pt modelId="{B8A04354-2C85-4C30-8BED-29800E37BD10}" type="parTrans" cxnId="{49E32BDC-B1DE-4968-A2E0-F6D304ED573F}">
      <dgm:prSet/>
      <dgm:spPr/>
      <dgm:t>
        <a:bodyPr/>
        <a:lstStyle/>
        <a:p>
          <a:endParaRPr lang="ru-RU"/>
        </a:p>
      </dgm:t>
    </dgm:pt>
    <dgm:pt modelId="{29560934-EDD1-4D16-B19B-B004918B8829}" type="sibTrans" cxnId="{49E32BDC-B1DE-4968-A2E0-F6D304ED573F}">
      <dgm:prSet/>
      <dgm:spPr/>
      <dgm:t>
        <a:bodyPr/>
        <a:lstStyle/>
        <a:p>
          <a:endParaRPr lang="ru-RU"/>
        </a:p>
      </dgm:t>
    </dgm:pt>
    <dgm:pt modelId="{E5BB90A7-49E6-434F-BF0B-FAEFF649E73D}">
      <dgm:prSet phldrT="[Текст]" phldr="1"/>
      <dgm:spPr/>
      <dgm:t>
        <a:bodyPr/>
        <a:lstStyle/>
        <a:p>
          <a:endParaRPr lang="ru-RU" dirty="0"/>
        </a:p>
      </dgm:t>
    </dgm:pt>
    <dgm:pt modelId="{34D7DBDC-05EF-4F70-8122-47741653061D}" type="parTrans" cxnId="{319FDE78-D1C1-4EE4-A692-89A1FE823CCE}">
      <dgm:prSet/>
      <dgm:spPr/>
      <dgm:t>
        <a:bodyPr/>
        <a:lstStyle/>
        <a:p>
          <a:endParaRPr lang="ru-RU"/>
        </a:p>
      </dgm:t>
    </dgm:pt>
    <dgm:pt modelId="{D0A90CCA-8970-4701-85B9-D0F20DB18501}" type="sibTrans" cxnId="{319FDE78-D1C1-4EE4-A692-89A1FE823CCE}">
      <dgm:prSet/>
      <dgm:spPr/>
      <dgm:t>
        <a:bodyPr/>
        <a:lstStyle/>
        <a:p>
          <a:endParaRPr lang="ru-RU"/>
        </a:p>
      </dgm:t>
    </dgm:pt>
    <dgm:pt modelId="{1D50618C-CA55-4656-AAF2-B2EB5C23A067}">
      <dgm:prSet phldrT="[Текст]" phldr="1"/>
      <dgm:spPr/>
      <dgm:t>
        <a:bodyPr/>
        <a:lstStyle/>
        <a:p>
          <a:endParaRPr lang="ru-RU" dirty="0"/>
        </a:p>
      </dgm:t>
    </dgm:pt>
    <dgm:pt modelId="{9EBAC983-01FA-4595-921C-B4CBDCD610F0}" type="parTrans" cxnId="{B5703C44-0136-4D1F-9AF3-9BA6BCEF83B1}">
      <dgm:prSet/>
      <dgm:spPr/>
      <dgm:t>
        <a:bodyPr/>
        <a:lstStyle/>
        <a:p>
          <a:endParaRPr lang="ru-RU"/>
        </a:p>
      </dgm:t>
    </dgm:pt>
    <dgm:pt modelId="{300574A6-75D0-4DAD-85A5-D38096F4E265}" type="sibTrans" cxnId="{B5703C44-0136-4D1F-9AF3-9BA6BCEF83B1}">
      <dgm:prSet/>
      <dgm:spPr/>
      <dgm:t>
        <a:bodyPr/>
        <a:lstStyle/>
        <a:p>
          <a:endParaRPr lang="ru-RU"/>
        </a:p>
      </dgm:t>
    </dgm:pt>
    <dgm:pt modelId="{91B0852A-1D76-4AC3-A90A-E95122AC7BD2}">
      <dgm:prSet phldrT="[Текст]" phldr="1"/>
      <dgm:spPr/>
      <dgm:t>
        <a:bodyPr/>
        <a:lstStyle/>
        <a:p>
          <a:endParaRPr lang="ru-RU" dirty="0"/>
        </a:p>
      </dgm:t>
    </dgm:pt>
    <dgm:pt modelId="{4A0F42F3-E268-42D8-B31A-3B1D24572BF8}" type="parTrans" cxnId="{301B2505-591C-4588-8B30-D69BACB1FD12}">
      <dgm:prSet/>
      <dgm:spPr/>
      <dgm:t>
        <a:bodyPr/>
        <a:lstStyle/>
        <a:p>
          <a:endParaRPr lang="ru-RU"/>
        </a:p>
      </dgm:t>
    </dgm:pt>
    <dgm:pt modelId="{8F9D63C6-999B-44D3-A6DA-F7EF3209D33E}" type="sibTrans" cxnId="{301B2505-591C-4588-8B30-D69BACB1FD12}">
      <dgm:prSet/>
      <dgm:spPr/>
      <dgm:t>
        <a:bodyPr/>
        <a:lstStyle/>
        <a:p>
          <a:endParaRPr lang="ru-RU"/>
        </a:p>
      </dgm:t>
    </dgm:pt>
    <dgm:pt modelId="{42CBDE7F-09E7-4B67-B890-0082AE2828E3}" type="pres">
      <dgm:prSet presAssocID="{5E3E884C-A225-48C2-A925-758FFFC981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4A4B8-A19F-4667-A4E7-5427E489C7CB}" type="pres">
      <dgm:prSet presAssocID="{330C7025-8C5E-46C8-B150-70E572845241}" presName="roof" presStyleLbl="dkBgShp" presStyleIdx="0" presStyleCnt="2"/>
      <dgm:spPr/>
      <dgm:t>
        <a:bodyPr/>
        <a:lstStyle/>
        <a:p>
          <a:endParaRPr lang="ru-RU"/>
        </a:p>
      </dgm:t>
    </dgm:pt>
    <dgm:pt modelId="{FE8D1679-4027-4318-B5C6-9BF1C915D223}" type="pres">
      <dgm:prSet presAssocID="{330C7025-8C5E-46C8-B150-70E572845241}" presName="pillars" presStyleCnt="0"/>
      <dgm:spPr/>
    </dgm:pt>
    <dgm:pt modelId="{ED4D9611-1994-4836-96E4-55143635DE78}" type="pres">
      <dgm:prSet presAssocID="{330C7025-8C5E-46C8-B150-70E57284524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0B3FB-7F7A-49AB-95E5-BA2DB20E0AD3}" type="pres">
      <dgm:prSet presAssocID="{1D50618C-CA55-4656-AAF2-B2EB5C23A06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3A98A-9913-42BF-84C3-1D6DD409FB45}" type="pres">
      <dgm:prSet presAssocID="{91B0852A-1D76-4AC3-A90A-E95122AC7BD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0A29A-0CE1-4011-9DD3-F0E1E87383AF}" type="pres">
      <dgm:prSet presAssocID="{330C7025-8C5E-46C8-B150-70E572845241}" presName="base" presStyleLbl="dkBgShp" presStyleIdx="1" presStyleCnt="2"/>
      <dgm:spPr/>
    </dgm:pt>
  </dgm:ptLst>
  <dgm:cxnLst>
    <dgm:cxn modelId="{B5703C44-0136-4D1F-9AF3-9BA6BCEF83B1}" srcId="{330C7025-8C5E-46C8-B150-70E572845241}" destId="{1D50618C-CA55-4656-AAF2-B2EB5C23A067}" srcOrd="1" destOrd="0" parTransId="{9EBAC983-01FA-4595-921C-B4CBDCD610F0}" sibTransId="{300574A6-75D0-4DAD-85A5-D38096F4E265}"/>
    <dgm:cxn modelId="{72DBF0A8-2730-4766-BA81-4856D6457E50}" type="presOf" srcId="{5E3E884C-A225-48C2-A925-758FFFC9810B}" destId="{42CBDE7F-09E7-4B67-B890-0082AE2828E3}" srcOrd="0" destOrd="0" presId="urn:microsoft.com/office/officeart/2005/8/layout/hList3"/>
    <dgm:cxn modelId="{5119C08F-8A07-4954-B3D2-CC64ED9B67F6}" type="presOf" srcId="{E5BB90A7-49E6-434F-BF0B-FAEFF649E73D}" destId="{ED4D9611-1994-4836-96E4-55143635DE78}" srcOrd="0" destOrd="0" presId="urn:microsoft.com/office/officeart/2005/8/layout/hList3"/>
    <dgm:cxn modelId="{269C1FAD-B188-4596-8CFD-89BA9D858037}" type="presOf" srcId="{330C7025-8C5E-46C8-B150-70E572845241}" destId="{0354A4B8-A19F-4667-A4E7-5427E489C7CB}" srcOrd="0" destOrd="0" presId="urn:microsoft.com/office/officeart/2005/8/layout/hList3"/>
    <dgm:cxn modelId="{6ADDBFB1-975D-4A14-84CE-AD925D198F7A}" type="presOf" srcId="{91B0852A-1D76-4AC3-A90A-E95122AC7BD2}" destId="{6943A98A-9913-42BF-84C3-1D6DD409FB45}" srcOrd="0" destOrd="0" presId="urn:microsoft.com/office/officeart/2005/8/layout/hList3"/>
    <dgm:cxn modelId="{49E32BDC-B1DE-4968-A2E0-F6D304ED573F}" srcId="{5E3E884C-A225-48C2-A925-758FFFC9810B}" destId="{330C7025-8C5E-46C8-B150-70E572845241}" srcOrd="0" destOrd="0" parTransId="{B8A04354-2C85-4C30-8BED-29800E37BD10}" sibTransId="{29560934-EDD1-4D16-B19B-B004918B8829}"/>
    <dgm:cxn modelId="{319FDE78-D1C1-4EE4-A692-89A1FE823CCE}" srcId="{330C7025-8C5E-46C8-B150-70E572845241}" destId="{E5BB90A7-49E6-434F-BF0B-FAEFF649E73D}" srcOrd="0" destOrd="0" parTransId="{34D7DBDC-05EF-4F70-8122-47741653061D}" sibTransId="{D0A90CCA-8970-4701-85B9-D0F20DB18501}"/>
    <dgm:cxn modelId="{301B2505-591C-4588-8B30-D69BACB1FD12}" srcId="{330C7025-8C5E-46C8-B150-70E572845241}" destId="{91B0852A-1D76-4AC3-A90A-E95122AC7BD2}" srcOrd="2" destOrd="0" parTransId="{4A0F42F3-E268-42D8-B31A-3B1D24572BF8}" sibTransId="{8F9D63C6-999B-44D3-A6DA-F7EF3209D33E}"/>
    <dgm:cxn modelId="{25CAEA5B-47B4-4A19-A211-283B8A88828D}" type="presOf" srcId="{1D50618C-CA55-4656-AAF2-B2EB5C23A067}" destId="{7A70B3FB-7F7A-49AB-95E5-BA2DB20E0AD3}" srcOrd="0" destOrd="0" presId="urn:microsoft.com/office/officeart/2005/8/layout/hList3"/>
    <dgm:cxn modelId="{BFFF6A08-A19C-4A72-B557-2E59B411ADAB}" type="presParOf" srcId="{42CBDE7F-09E7-4B67-B890-0082AE2828E3}" destId="{0354A4B8-A19F-4667-A4E7-5427E489C7CB}" srcOrd="0" destOrd="0" presId="urn:microsoft.com/office/officeart/2005/8/layout/hList3"/>
    <dgm:cxn modelId="{940D60AC-9FFB-4167-B4FB-E400CD665448}" type="presParOf" srcId="{42CBDE7F-09E7-4B67-B890-0082AE2828E3}" destId="{FE8D1679-4027-4318-B5C6-9BF1C915D223}" srcOrd="1" destOrd="0" presId="urn:microsoft.com/office/officeart/2005/8/layout/hList3"/>
    <dgm:cxn modelId="{0ADF874C-9170-4142-83C9-DC602976DED4}" type="presParOf" srcId="{FE8D1679-4027-4318-B5C6-9BF1C915D223}" destId="{ED4D9611-1994-4836-96E4-55143635DE78}" srcOrd="0" destOrd="0" presId="urn:microsoft.com/office/officeart/2005/8/layout/hList3"/>
    <dgm:cxn modelId="{720AC07E-D48A-44CD-AC0C-73D926F853AA}" type="presParOf" srcId="{FE8D1679-4027-4318-B5C6-9BF1C915D223}" destId="{7A70B3FB-7F7A-49AB-95E5-BA2DB20E0AD3}" srcOrd="1" destOrd="0" presId="urn:microsoft.com/office/officeart/2005/8/layout/hList3"/>
    <dgm:cxn modelId="{5EB2D58D-1851-444C-B6A1-3764BB5398C0}" type="presParOf" srcId="{FE8D1679-4027-4318-B5C6-9BF1C915D223}" destId="{6943A98A-9913-42BF-84C3-1D6DD409FB45}" srcOrd="2" destOrd="0" presId="urn:microsoft.com/office/officeart/2005/8/layout/hList3"/>
    <dgm:cxn modelId="{E973EC40-84AF-4013-A94D-09EFAA9D6814}" type="presParOf" srcId="{42CBDE7F-09E7-4B67-B890-0082AE2828E3}" destId="{96E0A29A-0CE1-4011-9DD3-F0E1E87383AF}" srcOrd="2" destOrd="0" presId="urn:microsoft.com/office/officeart/2005/8/layout/h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3E884C-A225-48C2-A925-758FFFC9810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330C7025-8C5E-46C8-B150-70E572845241}">
      <dgm:prSet phldrT="[Текст]" phldr="1"/>
      <dgm:spPr/>
      <dgm:t>
        <a:bodyPr/>
        <a:lstStyle/>
        <a:p>
          <a:endParaRPr lang="ru-RU" dirty="0"/>
        </a:p>
      </dgm:t>
    </dgm:pt>
    <dgm:pt modelId="{B8A04354-2C85-4C30-8BED-29800E37BD10}" type="parTrans" cxnId="{49E32BDC-B1DE-4968-A2E0-F6D304ED573F}">
      <dgm:prSet/>
      <dgm:spPr/>
      <dgm:t>
        <a:bodyPr/>
        <a:lstStyle/>
        <a:p>
          <a:endParaRPr lang="ru-RU"/>
        </a:p>
      </dgm:t>
    </dgm:pt>
    <dgm:pt modelId="{29560934-EDD1-4D16-B19B-B004918B8829}" type="sibTrans" cxnId="{49E32BDC-B1DE-4968-A2E0-F6D304ED573F}">
      <dgm:prSet/>
      <dgm:spPr/>
      <dgm:t>
        <a:bodyPr/>
        <a:lstStyle/>
        <a:p>
          <a:endParaRPr lang="ru-RU"/>
        </a:p>
      </dgm:t>
    </dgm:pt>
    <dgm:pt modelId="{E5BB90A7-49E6-434F-BF0B-FAEFF649E73D}">
      <dgm:prSet phldrT="[Текст]" phldr="1"/>
      <dgm:spPr/>
      <dgm:t>
        <a:bodyPr/>
        <a:lstStyle/>
        <a:p>
          <a:endParaRPr lang="ru-RU" dirty="0"/>
        </a:p>
      </dgm:t>
    </dgm:pt>
    <dgm:pt modelId="{34D7DBDC-05EF-4F70-8122-47741653061D}" type="parTrans" cxnId="{319FDE78-D1C1-4EE4-A692-89A1FE823CCE}">
      <dgm:prSet/>
      <dgm:spPr/>
      <dgm:t>
        <a:bodyPr/>
        <a:lstStyle/>
        <a:p>
          <a:endParaRPr lang="ru-RU"/>
        </a:p>
      </dgm:t>
    </dgm:pt>
    <dgm:pt modelId="{D0A90CCA-8970-4701-85B9-D0F20DB18501}" type="sibTrans" cxnId="{319FDE78-D1C1-4EE4-A692-89A1FE823CCE}">
      <dgm:prSet/>
      <dgm:spPr/>
      <dgm:t>
        <a:bodyPr/>
        <a:lstStyle/>
        <a:p>
          <a:endParaRPr lang="ru-RU"/>
        </a:p>
      </dgm:t>
    </dgm:pt>
    <dgm:pt modelId="{1D50618C-CA55-4656-AAF2-B2EB5C23A067}">
      <dgm:prSet phldrT="[Текст]" phldr="1"/>
      <dgm:spPr/>
      <dgm:t>
        <a:bodyPr/>
        <a:lstStyle/>
        <a:p>
          <a:endParaRPr lang="ru-RU" dirty="0"/>
        </a:p>
      </dgm:t>
    </dgm:pt>
    <dgm:pt modelId="{9EBAC983-01FA-4595-921C-B4CBDCD610F0}" type="parTrans" cxnId="{B5703C44-0136-4D1F-9AF3-9BA6BCEF83B1}">
      <dgm:prSet/>
      <dgm:spPr/>
      <dgm:t>
        <a:bodyPr/>
        <a:lstStyle/>
        <a:p>
          <a:endParaRPr lang="ru-RU"/>
        </a:p>
      </dgm:t>
    </dgm:pt>
    <dgm:pt modelId="{300574A6-75D0-4DAD-85A5-D38096F4E265}" type="sibTrans" cxnId="{B5703C44-0136-4D1F-9AF3-9BA6BCEF83B1}">
      <dgm:prSet/>
      <dgm:spPr/>
      <dgm:t>
        <a:bodyPr/>
        <a:lstStyle/>
        <a:p>
          <a:endParaRPr lang="ru-RU"/>
        </a:p>
      </dgm:t>
    </dgm:pt>
    <dgm:pt modelId="{91B0852A-1D76-4AC3-A90A-E95122AC7BD2}">
      <dgm:prSet phldrT="[Текст]" phldr="1"/>
      <dgm:spPr/>
      <dgm:t>
        <a:bodyPr/>
        <a:lstStyle/>
        <a:p>
          <a:endParaRPr lang="ru-RU" dirty="0"/>
        </a:p>
      </dgm:t>
    </dgm:pt>
    <dgm:pt modelId="{4A0F42F3-E268-42D8-B31A-3B1D24572BF8}" type="parTrans" cxnId="{301B2505-591C-4588-8B30-D69BACB1FD12}">
      <dgm:prSet/>
      <dgm:spPr/>
      <dgm:t>
        <a:bodyPr/>
        <a:lstStyle/>
        <a:p>
          <a:endParaRPr lang="ru-RU"/>
        </a:p>
      </dgm:t>
    </dgm:pt>
    <dgm:pt modelId="{8F9D63C6-999B-44D3-A6DA-F7EF3209D33E}" type="sibTrans" cxnId="{301B2505-591C-4588-8B30-D69BACB1FD12}">
      <dgm:prSet/>
      <dgm:spPr/>
      <dgm:t>
        <a:bodyPr/>
        <a:lstStyle/>
        <a:p>
          <a:endParaRPr lang="ru-RU"/>
        </a:p>
      </dgm:t>
    </dgm:pt>
    <dgm:pt modelId="{42CBDE7F-09E7-4B67-B890-0082AE2828E3}" type="pres">
      <dgm:prSet presAssocID="{5E3E884C-A225-48C2-A925-758FFFC981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4A4B8-A19F-4667-A4E7-5427E489C7CB}" type="pres">
      <dgm:prSet presAssocID="{330C7025-8C5E-46C8-B150-70E572845241}" presName="roof" presStyleLbl="dkBgShp" presStyleIdx="0" presStyleCnt="2"/>
      <dgm:spPr/>
      <dgm:t>
        <a:bodyPr/>
        <a:lstStyle/>
        <a:p>
          <a:endParaRPr lang="ru-RU"/>
        </a:p>
      </dgm:t>
    </dgm:pt>
    <dgm:pt modelId="{FE8D1679-4027-4318-B5C6-9BF1C915D223}" type="pres">
      <dgm:prSet presAssocID="{330C7025-8C5E-46C8-B150-70E572845241}" presName="pillars" presStyleCnt="0"/>
      <dgm:spPr/>
    </dgm:pt>
    <dgm:pt modelId="{ED4D9611-1994-4836-96E4-55143635DE78}" type="pres">
      <dgm:prSet presAssocID="{330C7025-8C5E-46C8-B150-70E57284524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0B3FB-7F7A-49AB-95E5-BA2DB20E0AD3}" type="pres">
      <dgm:prSet presAssocID="{1D50618C-CA55-4656-AAF2-B2EB5C23A06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3A98A-9913-42BF-84C3-1D6DD409FB45}" type="pres">
      <dgm:prSet presAssocID="{91B0852A-1D76-4AC3-A90A-E95122AC7BD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0A29A-0CE1-4011-9DD3-F0E1E87383AF}" type="pres">
      <dgm:prSet presAssocID="{330C7025-8C5E-46C8-B150-70E572845241}" presName="base" presStyleLbl="dkBgShp" presStyleIdx="1" presStyleCnt="2"/>
      <dgm:spPr/>
    </dgm:pt>
  </dgm:ptLst>
  <dgm:cxnLst>
    <dgm:cxn modelId="{B5703C44-0136-4D1F-9AF3-9BA6BCEF83B1}" srcId="{330C7025-8C5E-46C8-B150-70E572845241}" destId="{1D50618C-CA55-4656-AAF2-B2EB5C23A067}" srcOrd="1" destOrd="0" parTransId="{9EBAC983-01FA-4595-921C-B4CBDCD610F0}" sibTransId="{300574A6-75D0-4DAD-85A5-D38096F4E265}"/>
    <dgm:cxn modelId="{8496F3CA-6705-4475-95CF-087ECE0B99BC}" type="presOf" srcId="{1D50618C-CA55-4656-AAF2-B2EB5C23A067}" destId="{7A70B3FB-7F7A-49AB-95E5-BA2DB20E0AD3}" srcOrd="0" destOrd="0" presId="urn:microsoft.com/office/officeart/2005/8/layout/hList3"/>
    <dgm:cxn modelId="{96C91949-F0D1-4BD8-B682-2F5FDACDDA0C}" type="presOf" srcId="{91B0852A-1D76-4AC3-A90A-E95122AC7BD2}" destId="{6943A98A-9913-42BF-84C3-1D6DD409FB45}" srcOrd="0" destOrd="0" presId="urn:microsoft.com/office/officeart/2005/8/layout/hList3"/>
    <dgm:cxn modelId="{62595678-F76E-45D5-BC4D-DF38FF1D8A85}" type="presOf" srcId="{E5BB90A7-49E6-434F-BF0B-FAEFF649E73D}" destId="{ED4D9611-1994-4836-96E4-55143635DE78}" srcOrd="0" destOrd="0" presId="urn:microsoft.com/office/officeart/2005/8/layout/hList3"/>
    <dgm:cxn modelId="{35454B92-55AD-4B79-A1A2-6E75FD9E95E0}" type="presOf" srcId="{330C7025-8C5E-46C8-B150-70E572845241}" destId="{0354A4B8-A19F-4667-A4E7-5427E489C7CB}" srcOrd="0" destOrd="0" presId="urn:microsoft.com/office/officeart/2005/8/layout/hList3"/>
    <dgm:cxn modelId="{49E32BDC-B1DE-4968-A2E0-F6D304ED573F}" srcId="{5E3E884C-A225-48C2-A925-758FFFC9810B}" destId="{330C7025-8C5E-46C8-B150-70E572845241}" srcOrd="0" destOrd="0" parTransId="{B8A04354-2C85-4C30-8BED-29800E37BD10}" sibTransId="{29560934-EDD1-4D16-B19B-B004918B8829}"/>
    <dgm:cxn modelId="{D4CAAADF-F79A-47F2-9446-E155C8792822}" type="presOf" srcId="{5E3E884C-A225-48C2-A925-758FFFC9810B}" destId="{42CBDE7F-09E7-4B67-B890-0082AE2828E3}" srcOrd="0" destOrd="0" presId="urn:microsoft.com/office/officeart/2005/8/layout/hList3"/>
    <dgm:cxn modelId="{319FDE78-D1C1-4EE4-A692-89A1FE823CCE}" srcId="{330C7025-8C5E-46C8-B150-70E572845241}" destId="{E5BB90A7-49E6-434F-BF0B-FAEFF649E73D}" srcOrd="0" destOrd="0" parTransId="{34D7DBDC-05EF-4F70-8122-47741653061D}" sibTransId="{D0A90CCA-8970-4701-85B9-D0F20DB18501}"/>
    <dgm:cxn modelId="{301B2505-591C-4588-8B30-D69BACB1FD12}" srcId="{330C7025-8C5E-46C8-B150-70E572845241}" destId="{91B0852A-1D76-4AC3-A90A-E95122AC7BD2}" srcOrd="2" destOrd="0" parTransId="{4A0F42F3-E268-42D8-B31A-3B1D24572BF8}" sibTransId="{8F9D63C6-999B-44D3-A6DA-F7EF3209D33E}"/>
    <dgm:cxn modelId="{3EE62B87-FF21-4F96-95DC-65EABA581DAE}" type="presParOf" srcId="{42CBDE7F-09E7-4B67-B890-0082AE2828E3}" destId="{0354A4B8-A19F-4667-A4E7-5427E489C7CB}" srcOrd="0" destOrd="0" presId="urn:microsoft.com/office/officeart/2005/8/layout/hList3"/>
    <dgm:cxn modelId="{20127C6F-F8A1-4B42-9001-D74F8C480E66}" type="presParOf" srcId="{42CBDE7F-09E7-4B67-B890-0082AE2828E3}" destId="{FE8D1679-4027-4318-B5C6-9BF1C915D223}" srcOrd="1" destOrd="0" presId="urn:microsoft.com/office/officeart/2005/8/layout/hList3"/>
    <dgm:cxn modelId="{3DB5137F-FA3D-4784-97E0-52B6E17DCD07}" type="presParOf" srcId="{FE8D1679-4027-4318-B5C6-9BF1C915D223}" destId="{ED4D9611-1994-4836-96E4-55143635DE78}" srcOrd="0" destOrd="0" presId="urn:microsoft.com/office/officeart/2005/8/layout/hList3"/>
    <dgm:cxn modelId="{EC02157C-FC47-4568-9BC7-80C74643DFC3}" type="presParOf" srcId="{FE8D1679-4027-4318-B5C6-9BF1C915D223}" destId="{7A70B3FB-7F7A-49AB-95E5-BA2DB20E0AD3}" srcOrd="1" destOrd="0" presId="urn:microsoft.com/office/officeart/2005/8/layout/hList3"/>
    <dgm:cxn modelId="{57A358E9-6F91-4A7C-9BEA-80B680801E6C}" type="presParOf" srcId="{FE8D1679-4027-4318-B5C6-9BF1C915D223}" destId="{6943A98A-9913-42BF-84C3-1D6DD409FB45}" srcOrd="2" destOrd="0" presId="urn:microsoft.com/office/officeart/2005/8/layout/hList3"/>
    <dgm:cxn modelId="{79D605E7-17D9-4B32-BA16-AFA7C584CA13}" type="presParOf" srcId="{42CBDE7F-09E7-4B67-B890-0082AE2828E3}" destId="{96E0A29A-0CE1-4011-9DD3-F0E1E87383AF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12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567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7" y="1568937"/>
            <a:ext cx="3437500" cy="4503269"/>
          </a:xfrm>
          <a:prstGeom prst="roundRect">
            <a:avLst>
              <a:gd name="adj" fmla="val 18399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30-maktab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boshlang`ich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o`qituvchisi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Jumayeva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Farida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O`ktamovnaning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Boshlang`ich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sinflarda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innavatsion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texnologiya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didaktik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o`yinlardan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samarali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usullari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tayyorlagan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METODIK TAVSIYASI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73" y="0"/>
            <a:ext cx="915377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4" descr="C:\Documents and Settings\User\Рабочий стол\Новая папка\IMG_20210530_123733_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500726" cy="315754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142852"/>
            <a:ext cx="5357850" cy="10001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>
            <a:off x="357158" y="285728"/>
            <a:ext cx="285752" cy="357190"/>
          </a:xfrm>
          <a:prstGeom prst="moon">
            <a:avLst>
              <a:gd name="adj" fmla="val 489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928662" y="50004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285852" y="214290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643042" y="214290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000232" y="214290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285852" y="50004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1643042" y="50004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000232" y="50004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786578" y="2928934"/>
            <a:ext cx="857256" cy="71438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995462" y="1352528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000232" y="85723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1643042" y="85723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285852" y="85723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928662" y="85723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571472" y="85723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6929454" y="428604"/>
            <a:ext cx="857256" cy="71438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5786446" y="285728"/>
            <a:ext cx="857256" cy="71438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7929586" y="500042"/>
            <a:ext cx="857256" cy="71438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8143900" y="2214554"/>
            <a:ext cx="857256" cy="71438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6715140" y="1428736"/>
            <a:ext cx="857256" cy="71438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3357562"/>
            <a:ext cx="56464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rgbClr val="002060"/>
                </a:solidFill>
                <a:effectLst/>
              </a:rPr>
              <a:t>“</a:t>
            </a:r>
            <a:r>
              <a:rPr lang="en-US" sz="4400" b="1" cap="none" spc="0" dirty="0" err="1" smtClean="0">
                <a:ln/>
                <a:solidFill>
                  <a:srgbClr val="002060"/>
                </a:solidFill>
                <a:effectLst/>
              </a:rPr>
              <a:t>Quvnoq</a:t>
            </a:r>
            <a:r>
              <a:rPr lang="en-US" sz="44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002060"/>
                </a:solidFill>
                <a:effectLst/>
              </a:rPr>
              <a:t>yulduzchalar</a:t>
            </a:r>
            <a:r>
              <a:rPr lang="en-US" sz="4400" b="1" cap="none" spc="0" dirty="0" smtClean="0">
                <a:ln/>
                <a:solidFill>
                  <a:srgbClr val="002060"/>
                </a:solidFill>
                <a:effectLst/>
              </a:rPr>
              <a:t>”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73" y="0"/>
            <a:ext cx="915377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User\Рабочий стол\IMG_20210608_131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728"/>
            <a:ext cx="1874922" cy="285752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IMG_20210608_13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2006038" cy="285752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IMG_20210608_131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357298"/>
            <a:ext cx="1917899" cy="2544997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IMG_20210608_1313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357298"/>
            <a:ext cx="1928826" cy="2571768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857488" y="0"/>
            <a:ext cx="33899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She`riy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to`plamlarim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8286776" y="500042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71670" y="3786190"/>
            <a:ext cx="398538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/>
                <a:solidFill>
                  <a:schemeClr val="bg1"/>
                </a:solidFill>
                <a:effectLst/>
              </a:rPr>
              <a:t>E`tiboringiz</a:t>
            </a:r>
            <a:r>
              <a:rPr lang="en-US" sz="6000" b="1" cap="none" spc="0" dirty="0" smtClean="0">
                <a:ln/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r>
              <a:rPr lang="en-US" sz="6000" b="1" dirty="0" err="1" smtClean="0">
                <a:ln/>
                <a:solidFill>
                  <a:schemeClr val="bg1"/>
                </a:solidFill>
              </a:rPr>
              <a:t>u</a:t>
            </a:r>
            <a:r>
              <a:rPr lang="en-US" sz="6000" b="1" cap="none" spc="0" dirty="0" err="1" smtClean="0">
                <a:ln/>
                <a:solidFill>
                  <a:schemeClr val="bg1"/>
                </a:solidFill>
                <a:effectLst/>
              </a:rPr>
              <a:t>chun</a:t>
            </a:r>
            <a:endParaRPr lang="en-US" sz="6000" b="1" cap="none" spc="0" dirty="0" smtClean="0">
              <a:ln/>
              <a:solidFill>
                <a:schemeClr val="bg1"/>
              </a:solidFill>
              <a:effectLst/>
            </a:endParaRPr>
          </a:p>
          <a:p>
            <a:pPr algn="ctr"/>
            <a:r>
              <a:rPr lang="en-US" sz="6000" b="1" cap="none" spc="0" dirty="0" smtClean="0">
                <a:ln/>
                <a:solidFill>
                  <a:schemeClr val="bg1"/>
                </a:solidFill>
                <a:effectLst/>
              </a:rPr>
              <a:t> </a:t>
            </a:r>
            <a:r>
              <a:rPr lang="en-US" sz="6000" b="1" cap="none" spc="0" dirty="0" err="1" smtClean="0">
                <a:ln/>
                <a:solidFill>
                  <a:schemeClr val="bg1"/>
                </a:solidFill>
                <a:effectLst/>
              </a:rPr>
              <a:t>rahmat</a:t>
            </a:r>
            <a:r>
              <a:rPr lang="en-US" sz="6000" b="1" cap="none" spc="0" dirty="0" smtClean="0">
                <a:ln/>
                <a:solidFill>
                  <a:schemeClr val="bg1"/>
                </a:solidFill>
                <a:effectLst/>
              </a:rPr>
              <a:t>.</a:t>
            </a:r>
            <a:endParaRPr lang="ru-RU" sz="60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92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14480" y="642918"/>
            <a:ext cx="607486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48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Tafakkur</a:t>
            </a:r>
            <a:r>
              <a:rPr lang="en-US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so`zlaganda</a:t>
            </a:r>
            <a:r>
              <a:rPr lang="en-US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</a:rPr>
              <a:t>va</a:t>
            </a:r>
            <a:r>
              <a:rPr lang="en-US" sz="4800" b="1" dirty="0" smtClean="0">
                <a:ln/>
                <a:solidFill>
                  <a:srgbClr val="0070C0"/>
                </a:solidFill>
              </a:rPr>
              <a:t> </a:t>
            </a:r>
            <a:r>
              <a:rPr lang="en-US" sz="4800" b="1" dirty="0" smtClean="0">
                <a:ln/>
                <a:solidFill>
                  <a:srgbClr val="002060"/>
                </a:solidFill>
              </a:rPr>
              <a:t>“</a:t>
            </a:r>
            <a:r>
              <a:rPr lang="en-US" sz="4800" b="1" dirty="0" err="1" smtClean="0">
                <a:ln/>
                <a:solidFill>
                  <a:srgbClr val="002060"/>
                </a:solidFill>
              </a:rPr>
              <a:t>G`aroyib</a:t>
            </a:r>
            <a:r>
              <a:rPr lang="en-US" sz="48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2060"/>
                </a:solidFill>
              </a:rPr>
              <a:t>ko`zgu</a:t>
            </a:r>
            <a:r>
              <a:rPr lang="en-US" sz="4800" b="1" dirty="0" smtClean="0">
                <a:ln/>
                <a:solidFill>
                  <a:srgbClr val="002060"/>
                </a:solidFill>
              </a:rPr>
              <a:t>”</a:t>
            </a:r>
          </a:p>
          <a:p>
            <a:pPr algn="ctr"/>
            <a:r>
              <a:rPr lang="en-US" sz="48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texnologiyasi</a:t>
            </a:r>
            <a:r>
              <a:rPr lang="en-US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928934"/>
            <a:ext cx="62832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rgbClr val="00B050"/>
                </a:solidFill>
                <a:effectLst/>
              </a:rPr>
              <a:t>“</a:t>
            </a:r>
            <a:r>
              <a:rPr lang="en-US" sz="4800" b="1" cap="none" spc="0" dirty="0" err="1" smtClean="0">
                <a:ln/>
                <a:solidFill>
                  <a:srgbClr val="00B050"/>
                </a:solidFill>
                <a:effectLst/>
              </a:rPr>
              <a:t>Quvnoq</a:t>
            </a:r>
            <a:r>
              <a:rPr lang="en-US" sz="48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4800" b="1" cap="none" spc="0" dirty="0" err="1" smtClean="0">
                <a:ln/>
                <a:solidFill>
                  <a:srgbClr val="00B050"/>
                </a:solidFill>
                <a:effectLst/>
              </a:rPr>
              <a:t>yulduzchalar</a:t>
            </a:r>
            <a:r>
              <a:rPr lang="en-US" sz="4800" b="1" cap="none" spc="0" dirty="0" smtClean="0">
                <a:ln/>
                <a:solidFill>
                  <a:srgbClr val="00B050"/>
                </a:solidFill>
                <a:effectLst/>
              </a:rPr>
              <a:t>” </a:t>
            </a:r>
          </a:p>
          <a:p>
            <a:pPr algn="ctr"/>
            <a:r>
              <a:rPr lang="en-US" sz="4800" b="1" dirty="0" err="1" smtClean="0">
                <a:ln/>
                <a:solidFill>
                  <a:srgbClr val="00B050"/>
                </a:solidFill>
              </a:rPr>
              <a:t>didaktik</a:t>
            </a:r>
            <a:r>
              <a:rPr lang="en-US" sz="48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</a:rPr>
              <a:t>o`yini</a:t>
            </a:r>
            <a:r>
              <a:rPr lang="en-US" sz="4800" b="1" dirty="0" smtClean="0">
                <a:ln/>
                <a:solidFill>
                  <a:srgbClr val="00B050"/>
                </a:solidFill>
              </a:rPr>
              <a:t>.</a:t>
            </a:r>
            <a:endParaRPr lang="ru-RU" sz="48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1500175"/>
          <a:ext cx="8143932" cy="497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19"/>
                <a:gridCol w="2549404"/>
                <a:gridCol w="2407772"/>
                <a:gridCol w="2195321"/>
                <a:gridCol w="495716"/>
              </a:tblGrid>
              <a:tr h="12610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T/r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Tushuncha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Davom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ettir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Izoh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 err="1" smtClean="0"/>
                        <a:t>ber</a:t>
                      </a:r>
                      <a:r>
                        <a:rPr lang="en-US" sz="3600" b="1" dirty="0" smtClean="0"/>
                        <a:t>!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Baho</a:t>
                      </a:r>
                      <a:endParaRPr lang="ru-RU" sz="20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4371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4371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4371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4371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43717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71538" y="428604"/>
            <a:ext cx="6808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bg1"/>
                </a:solidFill>
              </a:rPr>
              <a:t>“</a:t>
            </a:r>
            <a:r>
              <a:rPr lang="en-US" sz="5400" b="1" dirty="0" err="1" smtClean="0">
                <a:ln/>
                <a:solidFill>
                  <a:schemeClr val="bg1"/>
                </a:solidFill>
              </a:rPr>
              <a:t>Tafakkur</a:t>
            </a:r>
            <a:r>
              <a:rPr lang="en-US" sz="5400" b="1" dirty="0" smtClean="0">
                <a:ln/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bg1"/>
                </a:solidFill>
              </a:rPr>
              <a:t>so`zlaganda</a:t>
            </a:r>
            <a:r>
              <a:rPr lang="en-US" sz="5400" b="1" dirty="0" smtClean="0">
                <a:ln/>
                <a:solidFill>
                  <a:schemeClr val="bg1"/>
                </a:solidFill>
              </a:rPr>
              <a:t>”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nts and Settings\User\Рабочий стол\Новая папка\IMG_20210530_124049_9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00042"/>
            <a:ext cx="8286808" cy="5857916"/>
          </a:xfrm>
          <a:prstGeom prst="rect">
            <a:avLst/>
          </a:prstGeom>
          <a:noFill/>
        </p:spPr>
      </p:pic>
      <p:pic>
        <p:nvPicPr>
          <p:cNvPr id="1035" name="Picture 11" descr="C:\Documents and Settings\User\Рабочий стол\Новая папка\IMG_20210530_070121_16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2500306"/>
            <a:ext cx="2500330" cy="185738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2500306"/>
            <a:ext cx="2428892" cy="19288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2500306"/>
            <a:ext cx="2357454" cy="1857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5" y="4500570"/>
          <a:ext cx="81439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21"/>
                <a:gridCol w="2078423"/>
                <a:gridCol w="498385"/>
                <a:gridCol w="2216258"/>
                <a:gridCol w="463244"/>
                <a:gridCol w="2251401"/>
              </a:tblGrid>
              <a:tr h="18176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4-tashabbus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vert="vert27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Yoshlar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ma`naviyatini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yuksaltirish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ular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o`rtasida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kitobxonlikni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keng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targ`ib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qilish</a:t>
                      </a:r>
                      <a:r>
                        <a:rPr lang="en-US" b="1" dirty="0" smtClean="0"/>
                        <a:t>.</a:t>
                      </a:r>
                      <a:endParaRPr lang="ru-RU" b="1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3-tashabbus</a:t>
                      </a:r>
                      <a:endParaRPr lang="ru-RU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 vert="vert27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Aholi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yoshlar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o`rtasida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kompyuter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texnologiyalari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internetdan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samarali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foydalanish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1-tashabbus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 vert="vert27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Yoshlarni</a:t>
                      </a:r>
                      <a:r>
                        <a:rPr lang="en-US" b="1" dirty="0" smtClean="0"/>
                        <a:t>  </a:t>
                      </a:r>
                      <a:r>
                        <a:rPr lang="en-US" b="1" dirty="0" err="1" smtClean="0"/>
                        <a:t>musiqa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rassomlik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adabiyot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teatr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va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san`atning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boshqa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turlariga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qiziqishlarini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oshirish</a:t>
                      </a:r>
                      <a:r>
                        <a:rPr lang="en-US" b="1" dirty="0" smtClean="0"/>
                        <a:t>.</a:t>
                      </a:r>
                      <a:endParaRPr lang="ru-RU" b="1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500043"/>
          <a:ext cx="814393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19"/>
                <a:gridCol w="2549404"/>
                <a:gridCol w="2407772"/>
                <a:gridCol w="2195321"/>
                <a:gridCol w="495716"/>
              </a:tblGrid>
              <a:tr h="5570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T/r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Tushuncha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Davom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ettir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Izoh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ber</a:t>
                      </a:r>
                      <a:r>
                        <a:rPr lang="en-US" sz="3200" b="1" dirty="0" smtClean="0"/>
                        <a:t>!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Baho</a:t>
                      </a:r>
                      <a:endParaRPr lang="ru-RU" sz="20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144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144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214288"/>
          <a:ext cx="8643997" cy="655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157"/>
                <a:gridCol w="2705947"/>
                <a:gridCol w="2555617"/>
                <a:gridCol w="2330121"/>
                <a:gridCol w="526155"/>
              </a:tblGrid>
              <a:tr h="6174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T/r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Tushuncha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Davom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ettir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Izoh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 err="1" smtClean="0"/>
                        <a:t>ber</a:t>
                      </a:r>
                      <a:r>
                        <a:rPr lang="en-US" sz="3600" b="1" dirty="0" smtClean="0"/>
                        <a:t>!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Baho</a:t>
                      </a:r>
                      <a:endParaRPr lang="ru-RU" sz="20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8213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Shaxs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narsa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nomini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bildirgan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so`zlar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…….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kim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nima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so`rog`iga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javob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bo`ladi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kim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?) 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Shahnoza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nima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?) 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kitob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467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Ko`plikda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shaxs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narsa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nomini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bildirgan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so`zlar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…….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kimlar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nimalar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so`rog`iga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javob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bo`ladi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kimlar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?) 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o`quvchilar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nimalar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?) 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gullar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114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Quyidagi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hollarda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so`zlar</a:t>
                      </a:r>
                      <a:r>
                        <a:rPr lang="en-US" dirty="0" smtClean="0"/>
                        <a:t> bosh </a:t>
                      </a:r>
                      <a:r>
                        <a:rPr lang="en-US" dirty="0" err="1" smtClean="0"/>
                        <a:t>harf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yoziladi</a:t>
                      </a:r>
                      <a:r>
                        <a:rPr lang="en-US" dirty="0" smtClean="0"/>
                        <a:t>……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dirty="0" err="1" smtClean="0"/>
                        <a:t>Kishilarning</a:t>
                      </a:r>
                      <a:r>
                        <a:rPr lang="en-US" b="1" dirty="0" smtClean="0"/>
                        <a:t> ism, </a:t>
                      </a:r>
                      <a:r>
                        <a:rPr lang="en-US" b="1" dirty="0" err="1" smtClean="0"/>
                        <a:t>familiyasi</a:t>
                      </a:r>
                      <a:endParaRPr lang="en-US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smtClean="0"/>
                        <a:t>Joy </a:t>
                      </a:r>
                      <a:r>
                        <a:rPr lang="en-US" b="1" dirty="0" err="1" smtClean="0"/>
                        <a:t>nomlari</a:t>
                      </a:r>
                      <a:r>
                        <a:rPr lang="en-US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err="1" smtClean="0"/>
                        <a:t>Hayvonlarga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atab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qo`yilgan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nomlar</a:t>
                      </a:r>
                      <a:r>
                        <a:rPr lang="en-US" b="1" baseline="0" dirty="0" smtClean="0"/>
                        <a:t>…..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Sadiyeva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Aziza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Buxoro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Qarshi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Momiq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Olapar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Boychibor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7630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76305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737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737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5143512"/>
            <a:ext cx="21431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1" descr="C:\Documents and Settings\User\Рабочий стол\Новая папка\IMG_20210530_070121_16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5143512"/>
            <a:ext cx="21431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5143512"/>
            <a:ext cx="2071702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Блок-схема: процесс 15"/>
          <p:cNvSpPr/>
          <p:nvPr/>
        </p:nvSpPr>
        <p:spPr>
          <a:xfrm>
            <a:off x="3500430" y="714356"/>
            <a:ext cx="2571768" cy="128588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500430" y="1857364"/>
            <a:ext cx="2571768" cy="107157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500430" y="2928934"/>
            <a:ext cx="2571768" cy="185738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072198" y="857232"/>
            <a:ext cx="2357454" cy="1000132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072198" y="1857364"/>
            <a:ext cx="2357454" cy="114300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072198" y="3000372"/>
            <a:ext cx="2357454" cy="178595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571480"/>
            <a:ext cx="660020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1-4-sinfning </a:t>
            </a:r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barcha</a:t>
            </a:r>
            <a:endParaRPr lang="en-US" sz="48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dars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jarayonlarida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yu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qori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sinf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darslarida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ham </a:t>
            </a:r>
          </a:p>
          <a:p>
            <a:pPr algn="ctr"/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texnologiyani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sama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rali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qo`llash</a:t>
            </a:r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mumkin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214288"/>
          <a:ext cx="8643997" cy="653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157"/>
                <a:gridCol w="2705947"/>
                <a:gridCol w="2555617"/>
                <a:gridCol w="2330121"/>
                <a:gridCol w="526155"/>
              </a:tblGrid>
              <a:tr h="6174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T/r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Tushuncha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Davom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ettir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Izoh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 err="1" smtClean="0"/>
                        <a:t>ber</a:t>
                      </a:r>
                      <a:r>
                        <a:rPr lang="en-US" sz="3600" b="1" dirty="0" smtClean="0"/>
                        <a:t>!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Baho</a:t>
                      </a:r>
                      <a:endParaRPr lang="ru-RU" sz="20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8213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To`g`ri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burchak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⁰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ga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teng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bo`lgan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burchak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To`g`ri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to`rtburchak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va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kvadratning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burchaklari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to`g`ri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burchaklardir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67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O`tkir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burchak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To`g`ri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burchakdan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kichik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burchak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Bunda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burchak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90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⁰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kichik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bo`ladi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4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b="1" dirty="0" err="1" smtClean="0"/>
                        <a:t>O`tmas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burchak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To`g`ri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burchakdan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katta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burchak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Bunda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burchak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90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⁰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katta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bo`ladi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30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305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7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7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5143512"/>
            <a:ext cx="21431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1" descr="C:\Documents and Settings\User\Рабочий стол\Новая папка\IMG_20210530_070121_16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5143512"/>
            <a:ext cx="21431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5143512"/>
            <a:ext cx="2071702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928662" y="1285860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85852" y="1643050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>
            <a:off x="1214414" y="1428736"/>
            <a:ext cx="285752" cy="285752"/>
          </a:xfrm>
          <a:prstGeom prst="arc">
            <a:avLst>
              <a:gd name="adj1" fmla="val 14120230"/>
              <a:gd name="adj2" fmla="val 16054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1000100" y="1857364"/>
            <a:ext cx="1000132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00100" y="2643182"/>
            <a:ext cx="13573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928662" y="300037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785786" y="3500438"/>
            <a:ext cx="1071570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428728" y="4143380"/>
            <a:ext cx="1143008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Дуга 39"/>
          <p:cNvSpPr/>
          <p:nvPr/>
        </p:nvSpPr>
        <p:spPr>
          <a:xfrm>
            <a:off x="1142976" y="2428868"/>
            <a:ext cx="285752" cy="285752"/>
          </a:xfrm>
          <a:prstGeom prst="arc">
            <a:avLst>
              <a:gd name="adj1" fmla="val 14120230"/>
              <a:gd name="adj2" fmla="val 24569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20631066">
            <a:off x="1373196" y="3895909"/>
            <a:ext cx="319853" cy="314215"/>
          </a:xfrm>
          <a:prstGeom prst="arc">
            <a:avLst>
              <a:gd name="adj1" fmla="val 13111470"/>
              <a:gd name="adj2" fmla="val 36962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857232"/>
            <a:ext cx="2500330" cy="35004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857232"/>
            <a:ext cx="2357454" cy="42148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214288"/>
          <a:ext cx="8643997" cy="656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157"/>
                <a:gridCol w="2705947"/>
                <a:gridCol w="2555617"/>
                <a:gridCol w="2330121"/>
                <a:gridCol w="526155"/>
              </a:tblGrid>
              <a:tr h="6174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T/r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Tushuncha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Davom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ettir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Izoh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 err="1" smtClean="0"/>
                        <a:t>ber</a:t>
                      </a:r>
                      <a:r>
                        <a:rPr lang="en-US" sz="3600" b="1" dirty="0" smtClean="0"/>
                        <a:t>!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Baho</a:t>
                      </a:r>
                      <a:endParaRPr lang="ru-RU" sz="2000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745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Yer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sayyorasi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Biz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yashaydigan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sayyora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 U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quyosh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atrofida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aylanadigan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sakkiz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sayyoradan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biri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. U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shar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shaklida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Yerning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ichki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tuzilishi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Yerning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ichki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tuzilishi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tuxumga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o`xshaydi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Yer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yadrosi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mantiya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issiq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qatlam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Yer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po`stlog`i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4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2400" b="1" dirty="0" err="1" smtClean="0"/>
                        <a:t>Globus</a:t>
                      </a:r>
                      <a:r>
                        <a:rPr lang="en-US" sz="2400" b="1" dirty="0" smtClean="0"/>
                        <a:t>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Yer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sharining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kichray-tirilgan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shakli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globusdir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. 1-globusni Abu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Rayhon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Beruniy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yaratgan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7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77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5143512"/>
            <a:ext cx="21431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1" descr="C:\Documents and Settings\User\Рабочий стол\Новая папка\IMG_20210530_070121_16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5143512"/>
            <a:ext cx="21431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5143512"/>
            <a:ext cx="2071702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928662" y="300037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0100" y="857232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1538" y="3786190"/>
            <a:ext cx="1857388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1538" y="2500306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571868" y="928670"/>
            <a:ext cx="2500330" cy="342902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928670"/>
            <a:ext cx="2286016" cy="421484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58323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rgbClr val="002060"/>
                </a:solidFill>
                <a:effectLst/>
              </a:rPr>
              <a:t>“</a:t>
            </a:r>
            <a:r>
              <a:rPr lang="en-US" sz="6000" b="1" cap="none" spc="0" dirty="0" err="1" smtClean="0">
                <a:ln/>
                <a:solidFill>
                  <a:srgbClr val="002060"/>
                </a:solidFill>
                <a:effectLst/>
              </a:rPr>
              <a:t>G`aroyib</a:t>
            </a:r>
            <a:r>
              <a:rPr lang="en-US" sz="60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en-US" sz="6000" b="1" cap="none" spc="0" dirty="0" err="1" smtClean="0">
                <a:ln/>
                <a:solidFill>
                  <a:srgbClr val="002060"/>
                </a:solidFill>
                <a:effectLst/>
              </a:rPr>
              <a:t>ko`zgu</a:t>
            </a:r>
            <a:r>
              <a:rPr lang="en-US" sz="6000" b="1" cap="none" spc="0" dirty="0" smtClean="0">
                <a:ln/>
                <a:solidFill>
                  <a:srgbClr val="002060"/>
                </a:solidFill>
                <a:effectLst/>
              </a:rPr>
              <a:t>”</a:t>
            </a:r>
            <a:endParaRPr lang="ru-RU" sz="60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071678"/>
            <a:ext cx="272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</a:rPr>
              <a:t>Javoblar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3116"/>
            <a:ext cx="24288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868" y="2143116"/>
            <a:ext cx="18898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/>
                <a:solidFill>
                  <a:srgbClr val="FFFF00"/>
                </a:solidFill>
                <a:effectLst/>
              </a:rPr>
              <a:t>Ko`zgu</a:t>
            </a:r>
            <a:endParaRPr lang="ru-RU" sz="4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857496"/>
            <a:ext cx="280237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cap="none" spc="0" dirty="0" smtClean="0">
                <a:ln/>
                <a:effectLst/>
              </a:rPr>
              <a:t>_________________________________</a:t>
            </a:r>
          </a:p>
          <a:p>
            <a:pPr algn="ctr"/>
            <a:r>
              <a:rPr lang="en-US" sz="1200" b="1" dirty="0" smtClean="0">
                <a:ln/>
              </a:rPr>
              <a:t>1________________________________</a:t>
            </a:r>
          </a:p>
          <a:p>
            <a:pPr algn="ctr"/>
            <a:r>
              <a:rPr lang="en-US" sz="1200" b="1" cap="none" spc="0" dirty="0" smtClean="0">
                <a:ln/>
                <a:effectLst/>
              </a:rPr>
              <a:t>_________________________________</a:t>
            </a:r>
          </a:p>
          <a:p>
            <a:pPr algn="ctr"/>
            <a:r>
              <a:rPr lang="en-US" sz="1200" b="1" dirty="0" smtClean="0">
                <a:ln/>
              </a:rPr>
              <a:t>2________________________________</a:t>
            </a:r>
          </a:p>
          <a:p>
            <a:pPr algn="ctr"/>
            <a:r>
              <a:rPr lang="en-US" sz="1200" b="1" cap="none" spc="0" dirty="0" smtClean="0">
                <a:ln/>
                <a:effectLst/>
              </a:rPr>
              <a:t>_________________________________</a:t>
            </a:r>
          </a:p>
          <a:p>
            <a:pPr algn="ctr"/>
            <a:r>
              <a:rPr lang="en-US" sz="1200" b="1" dirty="0" smtClean="0">
                <a:ln/>
              </a:rPr>
              <a:t>3________________________________</a:t>
            </a:r>
          </a:p>
          <a:p>
            <a:pPr algn="ctr"/>
            <a:r>
              <a:rPr lang="en-US" sz="1200" b="1" cap="none" spc="0" dirty="0" smtClean="0">
                <a:ln/>
                <a:effectLst/>
              </a:rPr>
              <a:t>_________________________________</a:t>
            </a:r>
          </a:p>
          <a:p>
            <a:pPr algn="ctr"/>
            <a:r>
              <a:rPr lang="en-US" sz="1200" b="1" dirty="0" smtClean="0">
                <a:ln/>
              </a:rPr>
              <a:t>4________________________________</a:t>
            </a:r>
          </a:p>
          <a:p>
            <a:pPr algn="ctr"/>
            <a:r>
              <a:rPr lang="en-US" sz="1200" b="1" cap="none" spc="0" dirty="0" smtClean="0">
                <a:ln/>
                <a:effectLst/>
              </a:rPr>
              <a:t>_________________________________</a:t>
            </a:r>
          </a:p>
          <a:p>
            <a:pPr algn="ctr"/>
            <a:r>
              <a:rPr lang="en-US" sz="1200" b="1" dirty="0" smtClean="0">
                <a:ln/>
              </a:rPr>
              <a:t>5________________________________</a:t>
            </a:r>
          </a:p>
          <a:p>
            <a:pPr algn="ctr"/>
            <a:r>
              <a:rPr lang="en-US" sz="1200" b="1" cap="none" spc="0" dirty="0" smtClean="0">
                <a:ln/>
                <a:effectLst/>
              </a:rPr>
              <a:t>_________________________________</a:t>
            </a:r>
          </a:p>
          <a:p>
            <a:pPr algn="ctr"/>
            <a:r>
              <a:rPr lang="en-US" sz="1200" b="1" dirty="0" smtClean="0">
                <a:ln/>
              </a:rPr>
              <a:t>6________________________________</a:t>
            </a:r>
          </a:p>
          <a:p>
            <a:pPr algn="ctr"/>
            <a:r>
              <a:rPr lang="en-US" sz="1200" b="1" cap="none" spc="0" dirty="0" smtClean="0">
                <a:ln/>
                <a:effectLst/>
              </a:rPr>
              <a:t>_________________________________</a:t>
            </a:r>
          </a:p>
          <a:p>
            <a:pPr algn="ctr"/>
            <a:r>
              <a:rPr lang="en-US" sz="1200" b="1" dirty="0" smtClean="0">
                <a:ln/>
              </a:rPr>
              <a:t>_________________________________</a:t>
            </a:r>
          </a:p>
          <a:p>
            <a:pPr algn="ctr"/>
            <a:r>
              <a:rPr lang="en-US" sz="1200" b="1" cap="none" spc="0" dirty="0" smtClean="0">
                <a:ln/>
                <a:effectLst/>
              </a:rPr>
              <a:t>_________________________________</a:t>
            </a:r>
            <a:endParaRPr lang="ru-RU" sz="1200" b="1" cap="none" spc="0" dirty="0">
              <a:ln/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385</Words>
  <PresentationFormat>Экран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Green IT Serves</dc:creator>
  <cp:lastModifiedBy>User</cp:lastModifiedBy>
  <cp:revision>96</cp:revision>
  <dcterms:created xsi:type="dcterms:W3CDTF">2021-05-22T14:00:28Z</dcterms:created>
  <dcterms:modified xsi:type="dcterms:W3CDTF">2021-06-08T09:54:49Z</dcterms:modified>
</cp:coreProperties>
</file>