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445" autoAdjust="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5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47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2300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16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49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4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20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3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7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6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1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6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6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8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6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4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40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BBBAA-23F3-4CEA-84ED-441124697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0155" y="2548467"/>
            <a:ext cx="7286312" cy="1077447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Система мотивации учащихся при помощи рейтинга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9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5DD3C2-DF2D-4FCF-B85F-F4561919D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9922" y="365126"/>
            <a:ext cx="2554356" cy="77065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Об идее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EE13DA-48F6-4510-8C90-A7BD7BC8A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938"/>
            <a:ext cx="5257800" cy="41424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Каждый ученик будет иметь свой рейтинг, который будет зависеть от его успеваемости, достижений и желания совершенствовать себя.</a:t>
            </a:r>
          </a:p>
          <a:p>
            <a:r>
              <a:rPr lang="ru-RU" sz="1600" dirty="0">
                <a:solidFill>
                  <a:schemeClr val="bg1"/>
                </a:solidFill>
              </a:rPr>
              <a:t>Каждый класс будет иметь свой средний рейтинг, который будет оценивать сплоченность его учащихся и стремление выиграть в этом большом состязании. </a:t>
            </a:r>
          </a:p>
          <a:p>
            <a:r>
              <a:rPr lang="ru-RU" sz="1600" dirty="0">
                <a:solidFill>
                  <a:schemeClr val="bg1"/>
                </a:solidFill>
              </a:rPr>
              <a:t>Каждая школа будет иметь свой прозрачный рейтинг, который прямо зависит от каждого учащегося в этой школе.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AB7B10A-7864-4DB8-8B74-EE666A739C0A}"/>
              </a:ext>
            </a:extLst>
          </p:cNvPr>
          <p:cNvSpPr txBox="1">
            <a:spLocks/>
          </p:cNvSpPr>
          <p:nvPr/>
        </p:nvSpPr>
        <p:spPr>
          <a:xfrm>
            <a:off x="7052808" y="153371"/>
            <a:ext cx="4382006" cy="1126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Цели и задачи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C06B6B2-B8C0-4E8F-8B50-63050CA3EA13}"/>
              </a:ext>
            </a:extLst>
          </p:cNvPr>
          <p:cNvSpPr txBox="1">
            <a:spLocks/>
          </p:cNvSpPr>
          <p:nvPr/>
        </p:nvSpPr>
        <p:spPr>
          <a:xfrm>
            <a:off x="6662531" y="1344196"/>
            <a:ext cx="5257800" cy="414217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Данная система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рейтингов:</a:t>
            </a:r>
          </a:p>
          <a:p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Ведения мониторинга успеваемости каждого ученика, класса и всей школы</a:t>
            </a:r>
          </a:p>
          <a:p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Стимулирует учащихся к самосовершенствованию и улучшения успеваемости.</a:t>
            </a:r>
          </a:p>
          <a:p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Обучение сплочённости в коллективах, мотивация учащихся на помощь одноклассникам, работа в коллективе.</a:t>
            </a:r>
          </a:p>
          <a:p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Покажет реальную работу каждого преподавателя, директора школы и остальных сотрудников Школ.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 flipH="1">
            <a:off x="6369054" y="457200"/>
            <a:ext cx="10211" cy="5029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42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867731-BA13-45B6-80F0-DB73A88B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8334" y="375679"/>
            <a:ext cx="9855466" cy="808317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Решаемые задачи и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EF0417-DFE5-4541-8EAE-A711E5FBE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933"/>
            <a:ext cx="10515600" cy="4099488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Как известно, самая значимая проблема в каждой школе, это успеваемость каждого ученика. Задача стоит в оценке работы преподавателей и администрации школы. Данное решение, приведет к прозрачности успеваемости учащихся, которое прямо зависит от сотрудников школ.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879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5BCE00-B78C-4740-8527-AD610AC2B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172" y="81387"/>
            <a:ext cx="10574735" cy="93554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Механизм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ru-RU" dirty="0">
                <a:solidFill>
                  <a:schemeClr val="bg1"/>
                </a:solidFill>
              </a:rPr>
              <a:t>Принцип </a:t>
            </a:r>
            <a:r>
              <a:rPr lang="ru-RU" dirty="0" smtClean="0">
                <a:solidFill>
                  <a:schemeClr val="bg1"/>
                </a:solidFill>
              </a:rPr>
              <a:t>реализации идеи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E3DEB3-28AE-478C-9EDB-187C36737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689669"/>
              </p:ext>
            </p:extLst>
          </p:nvPr>
        </p:nvGraphicFramePr>
        <p:xfrm>
          <a:off x="996044" y="914399"/>
          <a:ext cx="10703379" cy="459159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216477">
                  <a:extLst>
                    <a:ext uri="{9D8B030D-6E8A-4147-A177-3AD203B41FA5}">
                      <a16:colId xmlns:a16="http://schemas.microsoft.com/office/drawing/2014/main" val="2972161568"/>
                    </a:ext>
                  </a:extLst>
                </a:gridCol>
                <a:gridCol w="4588329">
                  <a:extLst>
                    <a:ext uri="{9D8B030D-6E8A-4147-A177-3AD203B41FA5}">
                      <a16:colId xmlns:a16="http://schemas.microsoft.com/office/drawing/2014/main" val="1117263943"/>
                    </a:ext>
                  </a:extLst>
                </a:gridCol>
                <a:gridCol w="1665514">
                  <a:extLst>
                    <a:ext uri="{9D8B030D-6E8A-4147-A177-3AD203B41FA5}">
                      <a16:colId xmlns:a16="http://schemas.microsoft.com/office/drawing/2014/main" val="1132403771"/>
                    </a:ext>
                  </a:extLst>
                </a:gridCol>
                <a:gridCol w="3233059">
                  <a:extLst>
                    <a:ext uri="{9D8B030D-6E8A-4147-A177-3AD203B41FA5}">
                      <a16:colId xmlns:a16="http://schemas.microsoft.com/office/drawing/2014/main" val="716536327"/>
                    </a:ext>
                  </a:extLst>
                </a:gridCol>
              </a:tblGrid>
              <a:tr h="963387">
                <a:tc>
                  <a:txBody>
                    <a:bodyPr/>
                    <a:lstStyle/>
                    <a:p>
                      <a:pPr algn="ctr"/>
                      <a:r>
                        <a:rPr lang="uz-Cyrl-U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№ Этапа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Название/описание </a:t>
                      </a:r>
                      <a:r>
                        <a:rPr lang="ru-RU" dirty="0"/>
                        <a:t>этапа </a:t>
                      </a:r>
                    </a:p>
                    <a:p>
                      <a:pPr algn="ctr"/>
                      <a:r>
                        <a:rPr lang="ru-RU" sz="1200" dirty="0"/>
                        <a:t>(напишите название этапа)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 </a:t>
                      </a:r>
                    </a:p>
                    <a:p>
                      <a:pPr algn="ctr"/>
                      <a:r>
                        <a:rPr lang="ru-RU" sz="1200" dirty="0"/>
                        <a:t>(введите срок исполнения этапа)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Необходимые ресурсы </a:t>
                      </a:r>
                    </a:p>
                    <a:p>
                      <a:pPr algn="ctr"/>
                      <a:r>
                        <a:rPr lang="ru-RU" sz="1200" dirty="0"/>
                        <a:t>(введите необходимые ресурсы </a:t>
                      </a:r>
                      <a:r>
                        <a:rPr lang="ru-RU" sz="1200" dirty="0" smtClean="0"/>
                        <a:t>для реализации этапа</a:t>
                      </a:r>
                      <a:r>
                        <a:rPr lang="en-US" sz="1200" dirty="0" smtClean="0"/>
                        <a:t>:</a:t>
                      </a:r>
                      <a:r>
                        <a:rPr lang="ru-RU" sz="1200" dirty="0" smtClean="0"/>
                        <a:t> 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технологии</a:t>
                      </a:r>
                      <a:r>
                        <a:rPr lang="en-US" sz="1200" dirty="0"/>
                        <a:t>,</a:t>
                      </a:r>
                      <a:r>
                        <a:rPr lang="ru-RU" sz="1200" dirty="0"/>
                        <a:t> сумма)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8880937"/>
                  </a:ext>
                </a:extLst>
              </a:tr>
              <a:tr h="9878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1й этап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Создания системы оценивания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дней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80 человеко-часов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59124"/>
                  </a:ext>
                </a:extLst>
              </a:tr>
              <a:tr h="98787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z-Cyrl-UZ" dirty="0" smtClean="0"/>
                        <a:t>2й </a:t>
                      </a:r>
                      <a:r>
                        <a:rPr lang="ru-RU" dirty="0" smtClean="0"/>
                        <a:t>этап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Установка дисплеев в каждой школе</a:t>
                      </a:r>
                      <a:r>
                        <a:rPr lang="ru-RU" baseline="0" dirty="0" smtClean="0"/>
                        <a:t> Республики. (2 на каждую школу)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дней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</a:t>
                      </a:r>
                      <a:r>
                        <a:rPr lang="ru-RU" baseline="0" dirty="0" smtClean="0"/>
                        <a:t> школа (8 млн </a:t>
                      </a:r>
                      <a:r>
                        <a:rPr lang="ru-RU" baseline="0" dirty="0" err="1" smtClean="0"/>
                        <a:t>сум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60365"/>
                  </a:ext>
                </a:extLst>
              </a:tr>
              <a:tr h="101237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z-Cyrl-UZ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3й </a:t>
                      </a: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этап 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Создания</a:t>
                      </a:r>
                      <a:r>
                        <a:rPr lang="ru-RU" baseline="0" dirty="0" smtClean="0"/>
                        <a:t> общей сети, сетевое оборудования для каждой школы.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r>
                        <a:rPr lang="ru-RU" baseline="0" dirty="0" smtClean="0"/>
                        <a:t> дней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школа</a:t>
                      </a:r>
                      <a:r>
                        <a:rPr lang="ru-RU" baseline="0" dirty="0" smtClean="0"/>
                        <a:t> (1 млн </a:t>
                      </a:r>
                      <a:r>
                        <a:rPr lang="ru-RU" baseline="0" dirty="0" err="1" smtClean="0"/>
                        <a:t>сум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098591"/>
                  </a:ext>
                </a:extLst>
              </a:tr>
              <a:tr h="62731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z-Cyrl-UZ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4й </a:t>
                      </a: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этап 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</a:t>
                      </a:r>
                      <a:r>
                        <a:rPr lang="ru-RU" baseline="0" dirty="0" smtClean="0"/>
                        <a:t> специальной программы для обмена и ведения данных.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20 дней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общее</a:t>
                      </a:r>
                      <a:r>
                        <a:rPr lang="ru-RU" baseline="0" dirty="0" smtClean="0"/>
                        <a:t> (50 млн </a:t>
                      </a:r>
                      <a:r>
                        <a:rPr lang="ru-RU" baseline="0" dirty="0" err="1" smtClean="0"/>
                        <a:t>сум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489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300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56211-0EF9-4D9C-9C8D-05872BEF3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643" y="500062"/>
            <a:ext cx="10609157" cy="847475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Проделанная работа </a:t>
            </a:r>
            <a:r>
              <a:rPr lang="ru-RU" sz="2800" dirty="0">
                <a:solidFill>
                  <a:schemeClr val="bg1"/>
                </a:solidFill>
              </a:rPr>
              <a:t>(если имеется)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1C4BB4-5252-4CBE-8710-A69C0EAE1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5712"/>
            <a:ext cx="10515600" cy="37722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Таблица оценивания:</a:t>
            </a:r>
          </a:p>
          <a:p>
            <a:r>
              <a:rPr lang="ru-RU" sz="1100" dirty="0">
                <a:solidFill>
                  <a:schemeClr val="bg1"/>
                </a:solidFill>
              </a:rPr>
              <a:t>1) За каждую оценку, ученик получает свой балл-оценку который равен баллу рейтинга. То есть, оценка 5 равна 5 баллам а 4 = 4 баллам. </a:t>
            </a:r>
          </a:p>
          <a:p>
            <a:r>
              <a:rPr lang="ru-RU" sz="1100" dirty="0">
                <a:solidFill>
                  <a:schemeClr val="bg1"/>
                </a:solidFill>
              </a:rPr>
              <a:t>2) За победу в олимпиадах: Школы – 10, Города – 20, Области-40, Республики – 80, Международной – 160.</a:t>
            </a:r>
          </a:p>
          <a:p>
            <a:r>
              <a:rPr lang="ru-RU" sz="1100" dirty="0">
                <a:solidFill>
                  <a:schemeClr val="bg1"/>
                </a:solidFill>
              </a:rPr>
              <a:t>3) За победу на соревнованиях: Школы-10, Города – 20, Области – 40, Республики – 80, Международных – 160.</a:t>
            </a:r>
          </a:p>
          <a:p>
            <a:r>
              <a:rPr lang="ru-RU" sz="1100" dirty="0">
                <a:solidFill>
                  <a:schemeClr val="bg1"/>
                </a:solidFill>
              </a:rPr>
              <a:t>4) Пропуск уроков: -5 баллов за каждый пропущенный урок без имеющейся на то причины.</a:t>
            </a:r>
          </a:p>
          <a:p>
            <a:r>
              <a:rPr lang="ru-RU" sz="1100" dirty="0">
                <a:solidFill>
                  <a:schemeClr val="bg1"/>
                </a:solidFill>
              </a:rPr>
              <a:t>5) За нарушения внутренних правил поведения школы : от -2 до-20, в зависимости от нарушения.</a:t>
            </a:r>
          </a:p>
          <a:p>
            <a:pPr marL="0" indent="0">
              <a:buNone/>
            </a:pPr>
            <a:endParaRPr lang="ru-RU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272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DC42A-FB3C-424B-9DCB-8518D4B9A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425095"/>
            <a:ext cx="9404723" cy="806939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Международный опыт (пример)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B24F15-EC43-4F48-9E12-622708E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2333"/>
            <a:ext cx="10515600" cy="402829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Нет примеров</a:t>
            </a: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6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3DB7F-E9EA-4917-952A-A5E2EA2BC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357627"/>
            <a:ext cx="9404723" cy="72415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Ожидаемые 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6790DA-0568-4D04-A920-F536833CF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81262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Повышение успеваемости, посещения, мотивация к самосовершенствованию при помощи соревнования, оценка результатов работы сотрудников Школ.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688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EB7E75-7F3F-435B-B7A5-575464FF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423843"/>
            <a:ext cx="9404723" cy="750439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Монетизация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A9ECD4-C541-4D93-B153-70D9FC711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52825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Гос. бюджет</a:t>
            </a: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00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2891</TotalTime>
  <Words>430</Words>
  <Application>Microsoft Office PowerPoint</Application>
  <PresentationFormat>Широкоэкранный</PresentationFormat>
  <Paragraphs>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Ион</vt:lpstr>
      <vt:lpstr>Система мотивации учащихся при помощи рейтинга</vt:lpstr>
      <vt:lpstr>Об идее </vt:lpstr>
      <vt:lpstr>Решаемые задачи и проблемы</vt:lpstr>
      <vt:lpstr>Механизм/Принцип реализации идеи</vt:lpstr>
      <vt:lpstr>Проделанная работа (если имеется)</vt:lpstr>
      <vt:lpstr>Международный опыт (пример)</vt:lpstr>
      <vt:lpstr>Ожидаемые результаты</vt:lpstr>
      <vt:lpstr>Монетизация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Innovation, Technology and Strategy Center under the Ministry of public education of the Republic of Uzbekistan.</dc:title>
  <dc:creator>Пользователь</dc:creator>
  <cp:lastModifiedBy>hp</cp:lastModifiedBy>
  <cp:revision>122</cp:revision>
  <dcterms:created xsi:type="dcterms:W3CDTF">2019-02-22T10:00:41Z</dcterms:created>
  <dcterms:modified xsi:type="dcterms:W3CDTF">2021-01-29T10:46:47Z</dcterms:modified>
</cp:coreProperties>
</file>