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9088172" cy="804333"/>
          </a:xfrm>
        </p:spPr>
        <p:txBody>
          <a:bodyPr/>
          <a:lstStyle/>
          <a:p>
            <a:pPr algn="ctr"/>
            <a:r>
              <a:rPr lang="ru-RU" sz="4400" dirty="0" err="1">
                <a:solidFill>
                  <a:schemeClr val="bg2"/>
                </a:solidFill>
              </a:rPr>
              <a:t>Yilning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eng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yaxshi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fan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o'qituvchisi</a:t>
            </a:r>
            <a:endParaRPr lang="ru-RU" sz="6600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 NOMINI KIRITING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z-Latn-UZ" sz="1700" b="1" dirty="0" smtClean="0">
                <a:solidFill>
                  <a:srgbClr val="FF0000"/>
                </a:solidFill>
              </a:rPr>
              <a:t>Izoh</a:t>
            </a:r>
            <a:r>
              <a:rPr lang="ru-RU" sz="1700" b="1" dirty="0" smtClean="0">
                <a:solidFill>
                  <a:srgbClr val="FF0000"/>
                </a:solidFill>
              </a:rPr>
              <a:t>:</a:t>
            </a:r>
            <a:r>
              <a:rPr lang="ru-RU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taqdimot namunasini toʻldirish jarayonida kulrang matn qoʻshimcha yordam sifatida xizmat qiladi. Oxirida ushbu matn bilan birga kulrang barcha matnni oʻchirib tashlang.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1800" dirty="0">
                <a:solidFill>
                  <a:schemeClr val="bg2"/>
                </a:solidFill>
              </a:rPr>
              <a:t>Zamonaviy maktab va maktablar infratuzilmasini takomillashtirish, taʼlim sifatini yaxshilash, o`qituvchilar malakasi va maqomini oshirish, innovatsiya va texnologiya, oʻquvchilarning tarbiyasini oshirish.</a:t>
            </a:r>
            <a:endParaRPr lang="uz-Latn-UZ" sz="1800" dirty="0" smtClean="0">
              <a:solidFill>
                <a:schemeClr val="bg2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z-Latn-UZ" sz="1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Yilning eng yaxshi fan o'qituvchisi ko'rik tanlovi o'qituvchilarning mahoratini oshirish uchun zamonaviy maktab va maktablar infratuzilmasini takomillashtirish, taʼlim sifatini yaxshilash, o`qituvchilar malakasi va maqomini oshirish, innovatsiya va texnologiya, oʻquvchilarning tarbiyasini oshirish.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batafsil bayon eting, gʻoyangizning asosiy maqsad va vazifalarini koʻrsatib bering.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37567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>
                <a:solidFill>
                  <a:schemeClr val="bg2"/>
                </a:solidFill>
              </a:rPr>
              <a:t>Zamonaviy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maktab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va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maktablar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infratuzilmasini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takomillashtirish</a:t>
            </a:r>
            <a:endParaRPr lang="ru-RU" dirty="0">
              <a:solidFill>
                <a:schemeClr val="bg2"/>
              </a:solidFill>
            </a:endParaRPr>
          </a:p>
          <a:p>
            <a:r>
              <a:rPr lang="ru-RU" dirty="0" err="1">
                <a:solidFill>
                  <a:schemeClr val="bg2"/>
                </a:solidFill>
              </a:rPr>
              <a:t>Taʼlim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sifatini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yaxshilash</a:t>
            </a:r>
            <a:endParaRPr lang="ru-RU" dirty="0">
              <a:solidFill>
                <a:schemeClr val="bg2"/>
              </a:solidFill>
            </a:endParaRPr>
          </a:p>
          <a:p>
            <a:r>
              <a:rPr lang="ru-RU" dirty="0" err="1">
                <a:solidFill>
                  <a:schemeClr val="bg2"/>
                </a:solidFill>
              </a:rPr>
              <a:t>Oʻqituvchilar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malakasi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va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maqomini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oshirish</a:t>
            </a:r>
            <a:endParaRPr lang="ru-RU" dirty="0">
              <a:solidFill>
                <a:schemeClr val="bg2"/>
              </a:solidFill>
            </a:endParaRPr>
          </a:p>
          <a:p>
            <a:r>
              <a:rPr lang="ru-RU" dirty="0" err="1">
                <a:solidFill>
                  <a:schemeClr val="bg2"/>
                </a:solidFill>
              </a:rPr>
              <a:t>Innovatsiya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va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texnologiya</a:t>
            </a:r>
            <a:endParaRPr lang="ru-RU" dirty="0">
              <a:solidFill>
                <a:schemeClr val="bg2"/>
              </a:solidFill>
            </a:endParaRPr>
          </a:p>
          <a:p>
            <a:r>
              <a:rPr lang="ru-RU" dirty="0" err="1">
                <a:solidFill>
                  <a:schemeClr val="bg2"/>
                </a:solidFill>
              </a:rPr>
              <a:t>Oʻquvchilarning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tarbiyasini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oshirish</a:t>
            </a:r>
            <a:endParaRPr lang="ru-RU" dirty="0">
              <a:solidFill>
                <a:schemeClr val="bg2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 taqdim qilayotgan gʻoya/taklifingiz xalq taʼlimi tizimida qaysi masala va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muammolarni yechib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berishini, mazkur gʻoyani amalga oshirishdan jamiyat uchun qanday foyda keltirishini bayon eting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55032"/>
              </p:ext>
            </p:extLst>
          </p:nvPr>
        </p:nvGraphicFramePr>
        <p:xfrm>
          <a:off x="996045" y="914399"/>
          <a:ext cx="10530938" cy="45915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0825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3352552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2153751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713810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bajarish 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resurslarni 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uz-Latn-UZ" dirty="0" smtClean="0"/>
                        <a:t>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Maktab</a:t>
                      </a:r>
                      <a:r>
                        <a:rPr lang="en-US" dirty="0" smtClean="0"/>
                        <a:t> 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Yanvar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oyi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2-bosqich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Tuman</a:t>
                      </a:r>
                      <a:r>
                        <a:rPr lang="en-US" dirty="0" smtClean="0"/>
                        <a:t>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Fevral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oyi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 </a:t>
                      </a:r>
                      <a:r>
                        <a:rPr lang="en-US" dirty="0" err="1" smtClean="0"/>
                        <a:t>va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zarur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resurslar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3-bosqich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Viloyot</a:t>
                      </a:r>
                      <a:r>
                        <a:rPr lang="en-US" dirty="0" smtClean="0"/>
                        <a:t>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oyi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 </a:t>
                      </a:r>
                      <a:r>
                        <a:rPr lang="en-US" dirty="0" err="1" smtClean="0"/>
                        <a:t>va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zarur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resurslar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4-bosqich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Respublika</a:t>
                      </a:r>
                      <a:r>
                        <a:rPr lang="en-US" dirty="0" smtClean="0"/>
                        <a:t>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</a:t>
                      </a:r>
                      <a:r>
                        <a:rPr lang="en-US" dirty="0" err="1" smtClean="0"/>
                        <a:t>oyi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 </a:t>
                      </a:r>
                      <a:r>
                        <a:rPr lang="en-US" dirty="0" err="1" smtClean="0"/>
                        <a:t>va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zarur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resurslar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/loyiha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mexanizmi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tamoyillari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bir necha bosqichlar va zarur resurslardan tashkil topgan. Har bir bosqich yoki loyihani bajarish uchun zarur boʻladigan muddatlar, resurslar hamda amalga oshirish bosqichlarini koʻrsatgan holda jadvalni toʻldiring.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Amalga oshirilgan ish haqidagi maʼlumotni kiriting: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Balki sizning gʻoyangiz ayni vaqtda qaysidir bosqichda amalga oshirilgan boʻlishi mumkin, yaʼni allaqachon xalq taʼlimi sohasidagi qandaydir muammoni hal qilmoqda. Amalga oshirilgan ishni yuqorida bayon eting. Agar mavjud boʻlmasa,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Gʻoyani amalga oshirish hali boshlanmagan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Xalqaro tajribada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Evropa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mamlakatlarda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malum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soha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bo’yicha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yogana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kadr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tayorlanadi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Nafaqat loyiha amalga oshirilgan mamlakat, balki uning muvafaqqiyatli ekanligini koʻrsatuvchi faktlar, raqamlarni ham keltirish lozim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uz-Latn-UZ" dirty="0">
                <a:solidFill>
                  <a:schemeClr val="bg1">
                    <a:lumMod val="50000"/>
                    <a:lumOff val="50000"/>
                  </a:schemeClr>
                </a:solidFill>
              </a:rPr>
              <a:t>Yilning eng yaxshi fan o'qituvchisi ko'rik tanlovi o'qituvchilarning mahoratini oshirish uchun zamonaviy maktab va maktablar infratuzilmasini takomillashtirish, taʼlim sifatini yaxshilash, o`qituvchilar malakasi va maqomini oshirish, innovatsiya va texnologiya, oʻquvchilarning tarbiyasini oshirish.</a:t>
            </a:r>
            <a:endParaRPr lang="uz-Latn-UZ" sz="18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564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amalga oshirishdan qanday natijalar kutayotganingizni bayon eting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uz-Latn-UZ" b="1" dirty="0" smtClean="0">
                <a:solidFill>
                  <a:srgbClr val="FF0000"/>
                </a:solidFill>
              </a:rPr>
              <a:t>Namuna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 yoʻnalishlari uchun zamonaviy uskunalar bilan jihozlangan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kelajak maktablar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 tashkil etiladi.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182688"/>
            <a:ext cx="107188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gʻoya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jamiyatga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bilimli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kadrlarni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yetishtirib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beradi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bilim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saviyasin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oshiradi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0E25F2-3BAB-45B3-B2F3-F61B01C2CE76}"/>
              </a:ext>
            </a:extLst>
          </p:cNvPr>
          <p:cNvSpPr/>
          <p:nvPr/>
        </p:nvSpPr>
        <p:spPr>
          <a:xfrm>
            <a:off x="896654" y="4710941"/>
            <a:ext cx="109827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*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loyiha/gʻoyadan mablagʻ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ishlash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uz-Latn-UZ" sz="1600" b="1" dirty="0" smtClean="0">
              <a:solidFill>
                <a:srgbClr val="FF0000"/>
              </a:solidFill>
            </a:endParaRPr>
          </a:p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Gʻoya/taklifingizning monetizatsiya imkoniyatlarini bayon eting. Uni monetizatsiya qilish imkoniyati mavjudmi? Jamiyatga foydasi tegib, moddiy mablagʻ keltiradimi? Agarda gʻoyangiz ijtimoiy yondashuvga asoslangan boʻlib, monetizatsiyalash koʻzda tutilmagan boʻlsa,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Ushbu loyiha ijtimoiy boʻlib, unda monetizatsiyalash koʻzda tutilmagan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3083</TotalTime>
  <Words>516</Words>
  <Application>Microsoft Office PowerPoint</Application>
  <PresentationFormat>Широкоэкранный</PresentationFormat>
  <Paragraphs>57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Ион</vt:lpstr>
      <vt:lpstr>Yilning eng yaxshi fan o'qituvchisi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Пользователь</cp:lastModifiedBy>
  <cp:revision>212</cp:revision>
  <cp:lastPrinted>2020-01-30T10:49:10Z</cp:lastPrinted>
  <dcterms:created xsi:type="dcterms:W3CDTF">2019-02-22T10:00:41Z</dcterms:created>
  <dcterms:modified xsi:type="dcterms:W3CDTF">2020-01-30T12:44:41Z</dcterms:modified>
</cp:coreProperties>
</file>