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44" autoAdjust="0"/>
  </p:normalViewPr>
  <p:slideViewPr>
    <p:cSldViewPr>
      <p:cViewPr varScale="1">
        <p:scale>
          <a:sx n="75" d="100"/>
          <a:sy n="75" d="100"/>
        </p:scale>
        <p:origin x="-19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smtClean="0">
                <a:solidFill>
                  <a:srgbClr val="0070C0"/>
                </a:solidFill>
              </a:rPr>
              <a:t>USTOZLAR  TELEKANALI</a:t>
            </a:r>
            <a:endParaRPr lang="ru-RU" sz="6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509120"/>
            <a:ext cx="5114778" cy="13681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online\Documents\GERB YAN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05064"/>
            <a:ext cx="6096000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USTOZLAR  TELEKANALI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USTOZLAR  TELEKANALI</dc:title>
  <dc:creator>online</dc:creator>
  <cp:lastModifiedBy>online</cp:lastModifiedBy>
  <cp:revision>1</cp:revision>
  <dcterms:created xsi:type="dcterms:W3CDTF">2019-10-17T16:30:26Z</dcterms:created>
  <dcterms:modified xsi:type="dcterms:W3CDTF">2019-10-17T16:35:04Z</dcterms:modified>
</cp:coreProperties>
</file>